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9" r:id="rId2"/>
    <p:sldId id="273" r:id="rId3"/>
    <p:sldId id="274" r:id="rId4"/>
    <p:sldId id="304" r:id="rId5"/>
    <p:sldId id="318" r:id="rId6"/>
    <p:sldId id="307" r:id="rId7"/>
    <p:sldId id="328" r:id="rId8"/>
    <p:sldId id="319" r:id="rId9"/>
    <p:sldId id="323" r:id="rId10"/>
    <p:sldId id="326" r:id="rId11"/>
    <p:sldId id="324" r:id="rId12"/>
    <p:sldId id="327" r:id="rId13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12EE"/>
    <a:srgbClr val="006600"/>
    <a:srgbClr val="F4740A"/>
    <a:srgbClr val="A54E07"/>
    <a:srgbClr val="047A20"/>
    <a:srgbClr val="0486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8BD8-6ABD-4EF3-950D-7C8C3E73766D}" type="datetimeFigureOut">
              <a:rPr lang="en-US" smtClean="0"/>
              <a:t>11/15/2015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E618-BA39-44AF-A2EE-6C7C0F1B1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947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8BD8-6ABD-4EF3-950D-7C8C3E73766D}" type="datetimeFigureOut">
              <a:rPr lang="en-US" smtClean="0"/>
              <a:t>11/15/2015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E618-BA39-44AF-A2EE-6C7C0F1B1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542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8BD8-6ABD-4EF3-950D-7C8C3E73766D}" type="datetimeFigureOut">
              <a:rPr lang="en-US" smtClean="0"/>
              <a:t>11/15/2015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E618-BA39-44AF-A2EE-6C7C0F1B1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694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8BD8-6ABD-4EF3-950D-7C8C3E73766D}" type="datetimeFigureOut">
              <a:rPr lang="en-US" smtClean="0"/>
              <a:t>11/15/2015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E618-BA39-44AF-A2EE-6C7C0F1B1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936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8BD8-6ABD-4EF3-950D-7C8C3E73766D}" type="datetimeFigureOut">
              <a:rPr lang="en-US" smtClean="0"/>
              <a:t>11/15/2015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E618-BA39-44AF-A2EE-6C7C0F1B1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479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8BD8-6ABD-4EF3-950D-7C8C3E73766D}" type="datetimeFigureOut">
              <a:rPr lang="en-US" smtClean="0"/>
              <a:t>11/15/2015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E618-BA39-44AF-A2EE-6C7C0F1B1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987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8BD8-6ABD-4EF3-950D-7C8C3E73766D}" type="datetimeFigureOut">
              <a:rPr lang="en-US" smtClean="0"/>
              <a:t>11/15/2015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E618-BA39-44AF-A2EE-6C7C0F1B1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130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8BD8-6ABD-4EF3-950D-7C8C3E73766D}" type="datetimeFigureOut">
              <a:rPr lang="en-US" smtClean="0"/>
              <a:t>11/15/2015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E618-BA39-44AF-A2EE-6C7C0F1B1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735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8BD8-6ABD-4EF3-950D-7C8C3E73766D}" type="datetimeFigureOut">
              <a:rPr lang="en-US" smtClean="0"/>
              <a:t>11/15/2015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E618-BA39-44AF-A2EE-6C7C0F1B1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476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8BD8-6ABD-4EF3-950D-7C8C3E73766D}" type="datetimeFigureOut">
              <a:rPr lang="en-US" smtClean="0"/>
              <a:t>11/15/2015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E618-BA39-44AF-A2EE-6C7C0F1B1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349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8BD8-6ABD-4EF3-950D-7C8C3E73766D}" type="datetimeFigureOut">
              <a:rPr lang="en-US" smtClean="0"/>
              <a:t>11/15/2015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4E618-BA39-44AF-A2EE-6C7C0F1B1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014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D8BD8-6ABD-4EF3-950D-7C8C3E73766D}" type="datetimeFigureOut">
              <a:rPr lang="en-US" smtClean="0"/>
              <a:t>11/15/2015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4E618-BA39-44AF-A2EE-6C7C0F1B1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28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0" y="2209800"/>
            <a:ext cx="9144000" cy="3124200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r>
              <a:rPr lang="en-US" sz="9600" b="1" dirty="0" err="1" smtClean="0">
                <a:solidFill>
                  <a:schemeClr val="bg1"/>
                </a:solidFill>
                <a:latin typeface="HP001 Kieu 5H" pitchFamily="34" charset="0"/>
              </a:rPr>
              <a:t>Kính</a:t>
            </a:r>
            <a:r>
              <a:rPr lang="en-US" sz="9600" b="1" dirty="0" smtClean="0">
                <a:solidFill>
                  <a:schemeClr val="bg1"/>
                </a:solidFill>
                <a:latin typeface="HP001 Kieu 5H" pitchFamily="34" charset="0"/>
              </a:rPr>
              <a:t> </a:t>
            </a:r>
            <a:r>
              <a:rPr lang="en-US" sz="9600" b="1" dirty="0" err="1" smtClean="0">
                <a:solidFill>
                  <a:schemeClr val="bg1"/>
                </a:solidFill>
                <a:latin typeface="HP001 Kieu 5H" pitchFamily="34" charset="0"/>
              </a:rPr>
              <a:t>chào</a:t>
            </a:r>
            <a:r>
              <a:rPr lang="en-US" sz="9600" b="1" dirty="0" smtClean="0">
                <a:solidFill>
                  <a:schemeClr val="bg1"/>
                </a:solidFill>
                <a:latin typeface="HP001 Kieu 5H" pitchFamily="34" charset="0"/>
              </a:rPr>
              <a:t> </a:t>
            </a:r>
            <a:r>
              <a:rPr lang="en-US" sz="9600" b="1" dirty="0" err="1" smtClean="0">
                <a:solidFill>
                  <a:schemeClr val="bg1"/>
                </a:solidFill>
                <a:latin typeface="HP001 Kieu 5H" pitchFamily="34" charset="0"/>
              </a:rPr>
              <a:t>thầy</a:t>
            </a:r>
            <a:r>
              <a:rPr lang="en-US" sz="9600" b="1" dirty="0" smtClean="0">
                <a:solidFill>
                  <a:schemeClr val="bg1"/>
                </a:solidFill>
                <a:latin typeface="HP001 Kieu 5H" pitchFamily="34" charset="0"/>
              </a:rPr>
              <a:t> </a:t>
            </a:r>
            <a:r>
              <a:rPr lang="en-US" sz="9600" b="1" dirty="0" err="1" smtClean="0">
                <a:solidFill>
                  <a:schemeClr val="bg1"/>
                </a:solidFill>
                <a:latin typeface="HP001 Kieu 5H" pitchFamily="34" charset="0"/>
              </a:rPr>
              <a:t>và</a:t>
            </a:r>
            <a:r>
              <a:rPr lang="en-US" sz="9600" b="1" dirty="0" smtClean="0">
                <a:solidFill>
                  <a:schemeClr val="bg1"/>
                </a:solidFill>
                <a:latin typeface="HP001 Kieu 5H" pitchFamily="34" charset="0"/>
              </a:rPr>
              <a:t> </a:t>
            </a:r>
            <a:r>
              <a:rPr lang="en-US" sz="9600" b="1" dirty="0" err="1" smtClean="0">
                <a:solidFill>
                  <a:schemeClr val="bg1"/>
                </a:solidFill>
                <a:latin typeface="HP001 Kieu 5H" pitchFamily="34" charset="0"/>
              </a:rPr>
              <a:t>các</a:t>
            </a:r>
            <a:r>
              <a:rPr lang="en-US" sz="9600" b="1" dirty="0" smtClean="0">
                <a:solidFill>
                  <a:schemeClr val="bg1"/>
                </a:solidFill>
                <a:latin typeface="HP001 Kieu 5H" pitchFamily="34" charset="0"/>
              </a:rPr>
              <a:t> </a:t>
            </a:r>
            <a:r>
              <a:rPr lang="en-US" sz="9600" b="1" dirty="0" err="1" smtClean="0">
                <a:solidFill>
                  <a:schemeClr val="bg1"/>
                </a:solidFill>
                <a:latin typeface="HP001 Kieu 5H" pitchFamily="34" charset="0"/>
              </a:rPr>
              <a:t>bạn</a:t>
            </a:r>
            <a:r>
              <a:rPr lang="en-US" sz="9600" b="1" dirty="0" smtClean="0">
                <a:solidFill>
                  <a:schemeClr val="bg1"/>
                </a:solidFill>
                <a:latin typeface="HP001 Kieu 5H" pitchFamily="34" charset="0"/>
              </a:rPr>
              <a:t>.</a:t>
            </a:r>
            <a:endParaRPr lang="en-US" sz="9600" b="1" dirty="0">
              <a:solidFill>
                <a:schemeClr val="bg1"/>
              </a:solidFill>
              <a:latin typeface="HP001 Kieu 5H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56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447800" y="2598174"/>
            <a:ext cx="6172200" cy="2659626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800" b="1" dirty="0" err="1" smtClean="0">
                <a:solidFill>
                  <a:srgbClr val="FF0000"/>
                </a:solidFill>
                <a:latin typeface="HP001 Kieu 2 5H" pitchFamily="34" charset="0"/>
                <a:ea typeface="HP001 5H" pitchFamily="34" charset="-127"/>
              </a:rPr>
              <a:t>Thi</a:t>
            </a:r>
            <a:r>
              <a:rPr lang="en-US" sz="8800" b="1" dirty="0" smtClean="0">
                <a:solidFill>
                  <a:srgbClr val="FF0000"/>
                </a:solidFill>
                <a:latin typeface="HP001 Kieu 2 5H" pitchFamily="34" charset="0"/>
                <a:ea typeface="HP001 5H" pitchFamily="34" charset="-127"/>
              </a:rPr>
              <a:t> </a:t>
            </a:r>
            <a:r>
              <a:rPr lang="en-US" sz="8800" b="1" dirty="0" err="1" smtClean="0">
                <a:solidFill>
                  <a:srgbClr val="FF0000"/>
                </a:solidFill>
                <a:latin typeface="HP001 Kieu 2 5H" pitchFamily="34" charset="0"/>
                <a:ea typeface="HP001 5H" pitchFamily="34" charset="-127"/>
              </a:rPr>
              <a:t>viết</a:t>
            </a:r>
            <a:endParaRPr lang="en-US" sz="8800" b="1" dirty="0">
              <a:solidFill>
                <a:srgbClr val="FF0000"/>
              </a:solidFill>
              <a:latin typeface="HP001 Kieu 2 5H" pitchFamily="34" charset="0"/>
              <a:ea typeface="HP001 5H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75057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1000" y="1941731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HP001 5 hàng 1 ô ly" pitchFamily="34" charset="0"/>
              </a:rPr>
              <a:t>----------------------------------------------------------------------</a:t>
            </a:r>
            <a:endParaRPr lang="en-US">
              <a:latin typeface="HP001 5 hàng 1 ô ly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38100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HP001 5 hàng 1 ô ly" pitchFamily="34" charset="0"/>
              </a:rPr>
              <a:t>----------------------------------------------------------------------</a:t>
            </a:r>
            <a:endParaRPr lang="en-US">
              <a:latin typeface="HP001 5 hàng 1 ô ly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33528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HP001 5 hàng 1 ô ly" pitchFamily="34" charset="0"/>
              </a:rPr>
              <a:t>----------------------------------------------------------------------</a:t>
            </a:r>
            <a:endParaRPr lang="en-US">
              <a:latin typeface="HP001 5 hàng 1 ô ly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24384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HP001 5 hàng 1 ô ly" pitchFamily="34" charset="0"/>
              </a:rPr>
              <a:t>----------------------------------------------------------------------</a:t>
            </a:r>
            <a:endParaRPr lang="en-US">
              <a:latin typeface="HP001 5 hàng 1 ô ly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22098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HP001 5 hàng 1 ô ly" pitchFamily="34" charset="0"/>
              </a:rPr>
              <a:t>----------------------------------------------------------------------</a:t>
            </a:r>
            <a:endParaRPr lang="en-US">
              <a:latin typeface="HP001 5 hàng 1 ô ly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26670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HP001 5 hàng 1 ô ly" pitchFamily="34" charset="0"/>
              </a:rPr>
              <a:t>----------------------------------------------------------------------</a:t>
            </a:r>
            <a:endParaRPr lang="en-US">
              <a:latin typeface="HP001 5 hàng 1 ô ly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1000" y="28956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HP001 5 hàng 1 ô ly" pitchFamily="34" charset="0"/>
              </a:rPr>
              <a:t>----------------------------------------------------------------------</a:t>
            </a:r>
            <a:endParaRPr lang="en-US">
              <a:latin typeface="HP001 5 hàng 1 ô ly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1000" y="31242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HP001 5 hàng 1 ô ly" pitchFamily="34" charset="0"/>
              </a:rPr>
              <a:t>----------------------------------------------------------------------</a:t>
            </a:r>
            <a:endParaRPr lang="en-US">
              <a:latin typeface="HP001 5 hàng 1 ô ly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1000" y="35814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HP001 5 hàng 1 ô ly" pitchFamily="34" charset="0"/>
              </a:rPr>
              <a:t>----------------------------------------------------------------------</a:t>
            </a:r>
            <a:endParaRPr lang="en-US">
              <a:latin typeface="HP001 5 hàng 1 ô ly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1000" y="473458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HP001 5 hàng 1 ô ly" pitchFamily="34" charset="0"/>
              </a:rPr>
              <a:t>----------------------------------------------------------------------</a:t>
            </a:r>
            <a:endParaRPr lang="en-US">
              <a:latin typeface="HP001 5 hàng 1 ô ly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500" y="2430959"/>
            <a:ext cx="259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G</a:t>
            </a:r>
            <a:endParaRPr lang="en-US" sz="4400" b="1" dirty="0">
              <a:solidFill>
                <a:schemeClr val="bg1"/>
              </a:solidFill>
              <a:latin typeface="HP001 5H" pitchFamily="34" charset="-127"/>
              <a:ea typeface="HP001 5H" pitchFamily="34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1000" y="42672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HP001 5 hàng 1 ô ly" pitchFamily="34" charset="0"/>
              </a:rPr>
              <a:t>----------------------------------------------------------------------</a:t>
            </a:r>
            <a:endParaRPr lang="en-US">
              <a:latin typeface="HP001 5 hàng 1 ô ly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1000" y="40386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HP001 5 hàng 1 ô ly" pitchFamily="34" charset="0"/>
              </a:rPr>
              <a:t>----------------------------------------------------------------------</a:t>
            </a:r>
            <a:endParaRPr lang="en-US">
              <a:latin typeface="HP001 5 hàng 1 ô ly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1000" y="44958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HP001 5 hàng 1 ô ly" pitchFamily="34" charset="0"/>
              </a:rPr>
              <a:t>----------------------------------------------------------------------</a:t>
            </a:r>
            <a:endParaRPr lang="en-US">
              <a:latin typeface="HP001 5 hàng 1 ô ly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1000" y="54102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HP001 5 hàng 1 ô ly" pitchFamily="34" charset="0"/>
              </a:rPr>
              <a:t>----------------------------------------------------------------------</a:t>
            </a:r>
            <a:endParaRPr lang="en-US">
              <a:latin typeface="HP001 5 hàng 1 ô ly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1000" y="51816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HP001 5 hàng 1 ô ly" pitchFamily="34" charset="0"/>
              </a:rPr>
              <a:t>----------------------------------------------------------------------</a:t>
            </a:r>
            <a:endParaRPr lang="en-US">
              <a:latin typeface="HP001 5 hàng 1 ô ly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1000" y="49530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HP001 5 hàng 1 ô ly" pitchFamily="34" charset="0"/>
              </a:rPr>
              <a:t>----------------------------------------------------------------------</a:t>
            </a:r>
            <a:endParaRPr lang="en-US">
              <a:latin typeface="HP001 5 hàng 1 ô ly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81000" y="58674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HP001 5 hàng 1 ô ly" pitchFamily="34" charset="0"/>
              </a:rPr>
              <a:t>----------------------------------------------------------------------</a:t>
            </a:r>
            <a:endParaRPr lang="en-US">
              <a:latin typeface="HP001 5 hàng 1 ô ly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1000" y="56388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HP001 5 hàng 1 ô ly" pitchFamily="34" charset="0"/>
              </a:rPr>
              <a:t>----------------------------------------------------------------------</a:t>
            </a:r>
            <a:endParaRPr lang="en-US">
              <a:latin typeface="HP001 5 hàng 1 ô ly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1000" y="610618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HP001 5 hàng 1 ô ly" pitchFamily="34" charset="0"/>
              </a:rPr>
              <a:t>----------------------------------------------------------------------</a:t>
            </a:r>
            <a:endParaRPr lang="en-US">
              <a:latin typeface="HP001 5 hàng 1 ô ly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78874" y="3573959"/>
            <a:ext cx="23597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</a:t>
            </a:r>
            <a:endParaRPr lang="en-US" sz="4400" b="1" dirty="0">
              <a:solidFill>
                <a:schemeClr val="bg1"/>
              </a:solidFill>
              <a:latin typeface="HP001 5H" pitchFamily="34" charset="-127"/>
              <a:ea typeface="HP001 5H" pitchFamily="34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67200" y="3573959"/>
            <a:ext cx="121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Kh</a:t>
            </a:r>
            <a:endParaRPr lang="en-US" sz="4400" b="1" dirty="0">
              <a:solidFill>
                <a:schemeClr val="bg1"/>
              </a:solidFill>
              <a:latin typeface="HP001 5H" pitchFamily="34" charset="-127"/>
              <a:ea typeface="HP001 5H" pitchFamily="34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71500" y="4267200"/>
            <a:ext cx="22479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Gò</a:t>
            </a:r>
            <a:r>
              <a:rPr lang="en-US" sz="4400" b="1" dirty="0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công</a:t>
            </a:r>
            <a:endParaRPr lang="en-US" sz="4400" b="1" dirty="0">
              <a:solidFill>
                <a:schemeClr val="bg1"/>
              </a:solidFill>
              <a:latin typeface="HP001 5H" pitchFamily="34" charset="-127"/>
              <a:ea typeface="HP001 5H" pitchFamily="34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81000" y="5181600"/>
            <a:ext cx="8763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Khôn</a:t>
            </a:r>
            <a:r>
              <a:rPr lang="en-US" sz="4400" b="1" dirty="0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ngoan</a:t>
            </a:r>
            <a:r>
              <a:rPr lang="en-US" sz="4400" b="1" dirty="0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đối</a:t>
            </a:r>
            <a:r>
              <a:rPr lang="en-US" sz="4400" b="1" dirty="0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đáp</a:t>
            </a:r>
            <a:r>
              <a:rPr lang="en-US" sz="4400" b="1" dirty="0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người</a:t>
            </a:r>
            <a:r>
              <a:rPr lang="en-US" sz="4400" b="1" dirty="0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ngoài</a:t>
            </a:r>
            <a:endParaRPr lang="en-US" sz="4400" b="1" dirty="0">
              <a:solidFill>
                <a:schemeClr val="bg1"/>
              </a:solidFill>
              <a:latin typeface="HP001 5H" pitchFamily="34" charset="-127"/>
              <a:ea typeface="HP001 5H" pitchFamily="34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81000" y="633478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HP001 5 hàng 1 ô ly" pitchFamily="34" charset="0"/>
              </a:rPr>
              <a:t>----------------------------------------------------------------------</a:t>
            </a:r>
            <a:endParaRPr lang="en-US">
              <a:latin typeface="HP001 5 hàng 1 ô ly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6700" y="5867400"/>
            <a:ext cx="88011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Gà</a:t>
            </a:r>
            <a:r>
              <a:rPr lang="en-US" sz="4400" b="1" dirty="0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cùng</a:t>
            </a:r>
            <a:r>
              <a:rPr lang="en-US" sz="4400" b="1" dirty="0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một</a:t>
            </a:r>
            <a:r>
              <a:rPr lang="en-US" sz="4400" b="1" dirty="0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mẹ</a:t>
            </a:r>
            <a:r>
              <a:rPr lang="en-US" sz="4400" b="1" dirty="0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chớ</a:t>
            </a:r>
            <a:r>
              <a:rPr lang="en-US" sz="4400" b="1" dirty="0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hoài</a:t>
            </a:r>
            <a:r>
              <a:rPr lang="en-US" sz="4400" b="1" dirty="0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đá</a:t>
            </a:r>
            <a:r>
              <a:rPr lang="en-US" sz="4400" b="1" dirty="0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nhau</a:t>
            </a:r>
            <a:endParaRPr lang="en-US" sz="4400" b="1" dirty="0">
              <a:solidFill>
                <a:schemeClr val="bg1"/>
              </a:solidFill>
              <a:latin typeface="HP001 5H" pitchFamily="34" charset="-127"/>
              <a:ea typeface="HP001 5H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75057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go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0" y="2026572"/>
            <a:ext cx="7391400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sd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256" y="4008694"/>
            <a:ext cx="7391400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5057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609600" y="1600200"/>
            <a:ext cx="4648564" cy="956240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l"/>
            <a:r>
              <a:rPr lang="en-US" sz="4000" b="1" u="sng" dirty="0" err="1" smtClean="0">
                <a:solidFill>
                  <a:schemeClr val="bg1"/>
                </a:solidFill>
                <a:latin typeface="HP001 Kieu 5H" pitchFamily="34" charset="0"/>
              </a:rPr>
              <a:t>Kiểm</a:t>
            </a:r>
            <a:r>
              <a:rPr lang="en-US" sz="4000" b="1" u="sng" dirty="0" smtClean="0">
                <a:solidFill>
                  <a:schemeClr val="bg1"/>
                </a:solidFill>
                <a:latin typeface="HP001 Kieu 5H" pitchFamily="34" charset="0"/>
              </a:rPr>
              <a:t> </a:t>
            </a:r>
            <a:r>
              <a:rPr lang="en-US" sz="4000" b="1" u="sng" dirty="0" err="1" smtClean="0">
                <a:solidFill>
                  <a:schemeClr val="bg1"/>
                </a:solidFill>
                <a:latin typeface="HP001 Kieu 5H" pitchFamily="34" charset="0"/>
              </a:rPr>
              <a:t>tra</a:t>
            </a:r>
            <a:r>
              <a:rPr lang="en-US" sz="4000" b="1" u="sng" dirty="0" smtClean="0">
                <a:solidFill>
                  <a:schemeClr val="bg1"/>
                </a:solidFill>
                <a:latin typeface="HP001 Kieu 5H" pitchFamily="34" charset="0"/>
              </a:rPr>
              <a:t> </a:t>
            </a:r>
            <a:r>
              <a:rPr lang="en-US" sz="4000" b="1" u="sng" dirty="0" err="1" smtClean="0">
                <a:solidFill>
                  <a:schemeClr val="bg1"/>
                </a:solidFill>
                <a:latin typeface="HP001 Kieu 5H" pitchFamily="34" charset="0"/>
              </a:rPr>
              <a:t>bài</a:t>
            </a:r>
            <a:r>
              <a:rPr lang="en-US" sz="4000" b="1" u="sng" dirty="0" smtClean="0">
                <a:solidFill>
                  <a:schemeClr val="bg1"/>
                </a:solidFill>
                <a:latin typeface="HP001 Kieu 5H" pitchFamily="34" charset="0"/>
              </a:rPr>
              <a:t> </a:t>
            </a:r>
            <a:r>
              <a:rPr lang="en-US" sz="4000" b="1" u="sng" dirty="0" err="1" smtClean="0">
                <a:solidFill>
                  <a:schemeClr val="bg1"/>
                </a:solidFill>
                <a:latin typeface="HP001 Kieu 5H" pitchFamily="34" charset="0"/>
              </a:rPr>
              <a:t>cũ</a:t>
            </a:r>
            <a:r>
              <a:rPr lang="en-US" sz="4000" b="1" u="sng" dirty="0" smtClean="0">
                <a:solidFill>
                  <a:schemeClr val="bg1"/>
                </a:solidFill>
                <a:latin typeface="HP001 Kieu 5H" pitchFamily="34" charset="0"/>
              </a:rPr>
              <a:t>:</a:t>
            </a:r>
          </a:p>
          <a:p>
            <a:pPr algn="l"/>
            <a:endParaRPr lang="en-US" sz="4000" b="1" dirty="0">
              <a:solidFill>
                <a:srgbClr val="F4740A"/>
              </a:solidFill>
              <a:latin typeface="HP001 Kieu 5H" pitchFamily="34" charset="0"/>
            </a:endParaRPr>
          </a:p>
          <a:p>
            <a:pPr algn="l"/>
            <a:endParaRPr lang="en-US" sz="4000" b="1" dirty="0" smtClean="0">
              <a:solidFill>
                <a:srgbClr val="F4740A"/>
              </a:solidFill>
              <a:latin typeface="HP001 Kieu 5H" pitchFamily="34" charset="0"/>
            </a:endParaRPr>
          </a:p>
          <a:p>
            <a:pPr algn="l"/>
            <a:endParaRPr lang="en-US" sz="4000" b="1" dirty="0">
              <a:solidFill>
                <a:srgbClr val="F4740A"/>
              </a:solidFill>
              <a:latin typeface="HP001 Kieu 5H" pitchFamily="34" charset="0"/>
            </a:endParaRPr>
          </a:p>
          <a:p>
            <a:pPr algn="l"/>
            <a:endParaRPr lang="en-US" sz="4000" b="1" dirty="0" smtClean="0">
              <a:solidFill>
                <a:srgbClr val="F4740A"/>
              </a:solidFill>
              <a:latin typeface="HP001 Kieu 5H" pitchFamily="34" charset="0"/>
            </a:endParaRPr>
          </a:p>
          <a:p>
            <a:endParaRPr lang="en-US" sz="5400" b="1" dirty="0" smtClean="0">
              <a:solidFill>
                <a:schemeClr val="bg1"/>
              </a:solidFill>
              <a:latin typeface="HP001 5H" pitchFamily="34" charset="-127"/>
              <a:ea typeface="HP001 5H" pitchFamily="34" charset="-127"/>
            </a:endParaRPr>
          </a:p>
          <a:p>
            <a:endParaRPr lang="en-US" sz="5200" b="1" dirty="0" smtClean="0">
              <a:solidFill>
                <a:schemeClr val="bg1"/>
              </a:solidFill>
              <a:latin typeface="HP001 5H" pitchFamily="34" charset="-127"/>
              <a:ea typeface="HP001 5H" pitchFamily="34" charset="-127"/>
            </a:endParaRPr>
          </a:p>
          <a:p>
            <a:endParaRPr lang="en-US" sz="4000" b="1" dirty="0">
              <a:solidFill>
                <a:srgbClr val="F4740A"/>
              </a:solidFill>
              <a:latin typeface="HP001 Kieu 5H" pitchFamily="34" charset="0"/>
            </a:endParaRPr>
          </a:p>
        </p:txBody>
      </p: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995024" y="2295512"/>
            <a:ext cx="2514600" cy="2514600"/>
            <a:chOff x="1467" y="1930"/>
            <a:chExt cx="2295" cy="2390"/>
          </a:xfrm>
        </p:grpSpPr>
        <p:grpSp>
          <p:nvGrpSpPr>
            <p:cNvPr id="8" name="Group 2"/>
            <p:cNvGrpSpPr>
              <a:grpSpLocks/>
            </p:cNvGrpSpPr>
            <p:nvPr/>
          </p:nvGrpSpPr>
          <p:grpSpPr bwMode="auto">
            <a:xfrm>
              <a:off x="1467" y="1930"/>
              <a:ext cx="2295" cy="2390"/>
              <a:chOff x="2475" y="1890"/>
              <a:chExt cx="7200" cy="7125"/>
            </a:xfrm>
          </p:grpSpPr>
          <p:grpSp>
            <p:nvGrpSpPr>
              <p:cNvPr id="20" name="Group 3"/>
              <p:cNvGrpSpPr>
                <a:grpSpLocks/>
              </p:cNvGrpSpPr>
              <p:nvPr/>
            </p:nvGrpSpPr>
            <p:grpSpPr bwMode="auto">
              <a:xfrm>
                <a:off x="2475" y="1890"/>
                <a:ext cx="7200" cy="1440"/>
                <a:chOff x="3030" y="1890"/>
                <a:chExt cx="7200" cy="1440"/>
              </a:xfrm>
            </p:grpSpPr>
            <p:sp>
              <p:nvSpPr>
                <p:cNvPr id="45" name="Rectangle 4"/>
                <p:cNvSpPr>
                  <a:spLocks noChangeArrowheads="1"/>
                </p:cNvSpPr>
                <p:nvPr/>
              </p:nvSpPr>
              <p:spPr bwMode="auto">
                <a:xfrm>
                  <a:off x="3030" y="1890"/>
                  <a:ext cx="1440" cy="1440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solidFill>
                    <a:srgbClr val="5614FC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46" name="Rectangle 5"/>
                <p:cNvSpPr>
                  <a:spLocks noChangeArrowheads="1"/>
                </p:cNvSpPr>
                <p:nvPr/>
              </p:nvSpPr>
              <p:spPr bwMode="auto">
                <a:xfrm>
                  <a:off x="4470" y="1890"/>
                  <a:ext cx="1440" cy="1440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solidFill>
                    <a:srgbClr val="5614FC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47" name="Rectangle 6"/>
                <p:cNvSpPr>
                  <a:spLocks noChangeArrowheads="1"/>
                </p:cNvSpPr>
                <p:nvPr/>
              </p:nvSpPr>
              <p:spPr bwMode="auto">
                <a:xfrm>
                  <a:off x="5910" y="1890"/>
                  <a:ext cx="1440" cy="1440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solidFill>
                    <a:srgbClr val="5614FC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48" name="Rectangle 7"/>
                <p:cNvSpPr>
                  <a:spLocks noChangeArrowheads="1"/>
                </p:cNvSpPr>
                <p:nvPr/>
              </p:nvSpPr>
              <p:spPr bwMode="auto">
                <a:xfrm>
                  <a:off x="7350" y="1890"/>
                  <a:ext cx="1440" cy="1440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solidFill>
                    <a:srgbClr val="5614FC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49" name="Rectangle 8"/>
                <p:cNvSpPr>
                  <a:spLocks noChangeArrowheads="1"/>
                </p:cNvSpPr>
                <p:nvPr/>
              </p:nvSpPr>
              <p:spPr bwMode="auto">
                <a:xfrm>
                  <a:off x="8790" y="1890"/>
                  <a:ext cx="1440" cy="1440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solidFill>
                    <a:srgbClr val="5614FC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cs typeface="Arial" charset="0"/>
                  </a:endParaRPr>
                </a:p>
              </p:txBody>
            </p:sp>
          </p:grpSp>
          <p:grpSp>
            <p:nvGrpSpPr>
              <p:cNvPr id="21" name="Group 9"/>
              <p:cNvGrpSpPr>
                <a:grpSpLocks/>
              </p:cNvGrpSpPr>
              <p:nvPr/>
            </p:nvGrpSpPr>
            <p:grpSpPr bwMode="auto">
              <a:xfrm>
                <a:off x="2475" y="3330"/>
                <a:ext cx="7200" cy="1440"/>
                <a:chOff x="3030" y="1890"/>
                <a:chExt cx="7200" cy="1440"/>
              </a:xfrm>
            </p:grpSpPr>
            <p:sp>
              <p:nvSpPr>
                <p:cNvPr id="40" name="Rectangle 10"/>
                <p:cNvSpPr>
                  <a:spLocks noChangeArrowheads="1"/>
                </p:cNvSpPr>
                <p:nvPr/>
              </p:nvSpPr>
              <p:spPr bwMode="auto">
                <a:xfrm>
                  <a:off x="3030" y="1890"/>
                  <a:ext cx="1440" cy="1440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solidFill>
                    <a:srgbClr val="5614FC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41" name="Rectangle 11"/>
                <p:cNvSpPr>
                  <a:spLocks noChangeArrowheads="1"/>
                </p:cNvSpPr>
                <p:nvPr/>
              </p:nvSpPr>
              <p:spPr bwMode="auto">
                <a:xfrm>
                  <a:off x="4470" y="1890"/>
                  <a:ext cx="1440" cy="1440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solidFill>
                    <a:srgbClr val="5614FC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42" name="Rectangle 12"/>
                <p:cNvSpPr>
                  <a:spLocks noChangeArrowheads="1"/>
                </p:cNvSpPr>
                <p:nvPr/>
              </p:nvSpPr>
              <p:spPr bwMode="auto">
                <a:xfrm>
                  <a:off x="5910" y="1890"/>
                  <a:ext cx="1440" cy="1440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solidFill>
                    <a:srgbClr val="5614FC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43" name="Rectangle 13"/>
                <p:cNvSpPr>
                  <a:spLocks noChangeArrowheads="1"/>
                </p:cNvSpPr>
                <p:nvPr/>
              </p:nvSpPr>
              <p:spPr bwMode="auto">
                <a:xfrm>
                  <a:off x="7350" y="1890"/>
                  <a:ext cx="1440" cy="1440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solidFill>
                    <a:srgbClr val="5614FC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44" name="Rectangle 14"/>
                <p:cNvSpPr>
                  <a:spLocks noChangeArrowheads="1"/>
                </p:cNvSpPr>
                <p:nvPr/>
              </p:nvSpPr>
              <p:spPr bwMode="auto">
                <a:xfrm>
                  <a:off x="8790" y="1890"/>
                  <a:ext cx="1440" cy="1440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solidFill>
                    <a:srgbClr val="5614FC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cs typeface="Arial" charset="0"/>
                  </a:endParaRPr>
                </a:p>
              </p:txBody>
            </p:sp>
          </p:grpSp>
          <p:grpSp>
            <p:nvGrpSpPr>
              <p:cNvPr id="22" name="Group 15"/>
              <p:cNvGrpSpPr>
                <a:grpSpLocks/>
              </p:cNvGrpSpPr>
              <p:nvPr/>
            </p:nvGrpSpPr>
            <p:grpSpPr bwMode="auto">
              <a:xfrm>
                <a:off x="2475" y="4770"/>
                <a:ext cx="7200" cy="1440"/>
                <a:chOff x="3030" y="1890"/>
                <a:chExt cx="7200" cy="1440"/>
              </a:xfrm>
            </p:grpSpPr>
            <p:sp>
              <p:nvSpPr>
                <p:cNvPr id="35" name="Rectangle 16"/>
                <p:cNvSpPr>
                  <a:spLocks noChangeArrowheads="1"/>
                </p:cNvSpPr>
                <p:nvPr/>
              </p:nvSpPr>
              <p:spPr bwMode="auto">
                <a:xfrm>
                  <a:off x="3030" y="1890"/>
                  <a:ext cx="1440" cy="1440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solidFill>
                    <a:srgbClr val="5614FC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36" name="Rectangle 17"/>
                <p:cNvSpPr>
                  <a:spLocks noChangeArrowheads="1"/>
                </p:cNvSpPr>
                <p:nvPr/>
              </p:nvSpPr>
              <p:spPr bwMode="auto">
                <a:xfrm>
                  <a:off x="4470" y="1890"/>
                  <a:ext cx="1440" cy="1440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solidFill>
                    <a:srgbClr val="5614FC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37" name="Rectangle 18"/>
                <p:cNvSpPr>
                  <a:spLocks noChangeArrowheads="1"/>
                </p:cNvSpPr>
                <p:nvPr/>
              </p:nvSpPr>
              <p:spPr bwMode="auto">
                <a:xfrm>
                  <a:off x="5910" y="1890"/>
                  <a:ext cx="1440" cy="1440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solidFill>
                    <a:srgbClr val="5614FC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38" name="Rectangle 19"/>
                <p:cNvSpPr>
                  <a:spLocks noChangeArrowheads="1"/>
                </p:cNvSpPr>
                <p:nvPr/>
              </p:nvSpPr>
              <p:spPr bwMode="auto">
                <a:xfrm>
                  <a:off x="7350" y="1890"/>
                  <a:ext cx="1440" cy="1440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solidFill>
                    <a:srgbClr val="5614FC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39" name="Rectangle 20"/>
                <p:cNvSpPr>
                  <a:spLocks noChangeArrowheads="1"/>
                </p:cNvSpPr>
                <p:nvPr/>
              </p:nvSpPr>
              <p:spPr bwMode="auto">
                <a:xfrm>
                  <a:off x="8790" y="1890"/>
                  <a:ext cx="1440" cy="1440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solidFill>
                    <a:srgbClr val="5614FC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cs typeface="Arial" charset="0"/>
                  </a:endParaRPr>
                </a:p>
              </p:txBody>
            </p:sp>
          </p:grpSp>
          <p:grpSp>
            <p:nvGrpSpPr>
              <p:cNvPr id="23" name="Group 21"/>
              <p:cNvGrpSpPr>
                <a:grpSpLocks/>
              </p:cNvGrpSpPr>
              <p:nvPr/>
            </p:nvGrpSpPr>
            <p:grpSpPr bwMode="auto">
              <a:xfrm>
                <a:off x="2475" y="6210"/>
                <a:ext cx="7200" cy="1440"/>
                <a:chOff x="3030" y="1890"/>
                <a:chExt cx="7200" cy="1440"/>
              </a:xfrm>
            </p:grpSpPr>
            <p:sp>
              <p:nvSpPr>
                <p:cNvPr id="30" name="Rectangle 22"/>
                <p:cNvSpPr>
                  <a:spLocks noChangeArrowheads="1"/>
                </p:cNvSpPr>
                <p:nvPr/>
              </p:nvSpPr>
              <p:spPr bwMode="auto">
                <a:xfrm>
                  <a:off x="3030" y="1890"/>
                  <a:ext cx="1440" cy="1440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solidFill>
                    <a:srgbClr val="5614FC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31" name="Rectangle 23"/>
                <p:cNvSpPr>
                  <a:spLocks noChangeArrowheads="1"/>
                </p:cNvSpPr>
                <p:nvPr/>
              </p:nvSpPr>
              <p:spPr bwMode="auto">
                <a:xfrm>
                  <a:off x="4470" y="1890"/>
                  <a:ext cx="1440" cy="1440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solidFill>
                    <a:srgbClr val="5614FC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32" name="Rectangle 24"/>
                <p:cNvSpPr>
                  <a:spLocks noChangeArrowheads="1"/>
                </p:cNvSpPr>
                <p:nvPr/>
              </p:nvSpPr>
              <p:spPr bwMode="auto">
                <a:xfrm>
                  <a:off x="5910" y="1890"/>
                  <a:ext cx="1440" cy="1440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solidFill>
                    <a:srgbClr val="5614FC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33" name="Rectangle 25"/>
                <p:cNvSpPr>
                  <a:spLocks noChangeArrowheads="1"/>
                </p:cNvSpPr>
                <p:nvPr/>
              </p:nvSpPr>
              <p:spPr bwMode="auto">
                <a:xfrm>
                  <a:off x="7350" y="1890"/>
                  <a:ext cx="1440" cy="1440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solidFill>
                    <a:srgbClr val="5614FC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34" name="Rectangle 26"/>
                <p:cNvSpPr>
                  <a:spLocks noChangeArrowheads="1"/>
                </p:cNvSpPr>
                <p:nvPr/>
              </p:nvSpPr>
              <p:spPr bwMode="auto">
                <a:xfrm>
                  <a:off x="8790" y="1890"/>
                  <a:ext cx="1440" cy="1440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solidFill>
                    <a:srgbClr val="5614FC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cs typeface="Arial" charset="0"/>
                  </a:endParaRPr>
                </a:p>
              </p:txBody>
            </p:sp>
          </p:grpSp>
          <p:grpSp>
            <p:nvGrpSpPr>
              <p:cNvPr id="24" name="Group 27"/>
              <p:cNvGrpSpPr>
                <a:grpSpLocks/>
              </p:cNvGrpSpPr>
              <p:nvPr/>
            </p:nvGrpSpPr>
            <p:grpSpPr bwMode="auto">
              <a:xfrm>
                <a:off x="2475" y="7575"/>
                <a:ext cx="7200" cy="1440"/>
                <a:chOff x="3030" y="1890"/>
                <a:chExt cx="7200" cy="1440"/>
              </a:xfrm>
            </p:grpSpPr>
            <p:sp>
              <p:nvSpPr>
                <p:cNvPr id="25" name="Rectangle 28"/>
                <p:cNvSpPr>
                  <a:spLocks noChangeArrowheads="1"/>
                </p:cNvSpPr>
                <p:nvPr/>
              </p:nvSpPr>
              <p:spPr bwMode="auto">
                <a:xfrm>
                  <a:off x="3030" y="1890"/>
                  <a:ext cx="1440" cy="1440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solidFill>
                    <a:srgbClr val="5614FC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6" name="Rectangle 29"/>
                <p:cNvSpPr>
                  <a:spLocks noChangeArrowheads="1"/>
                </p:cNvSpPr>
                <p:nvPr/>
              </p:nvSpPr>
              <p:spPr bwMode="auto">
                <a:xfrm>
                  <a:off x="4470" y="1890"/>
                  <a:ext cx="1440" cy="1440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solidFill>
                    <a:srgbClr val="5614FC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7" name="Rectangle 30"/>
                <p:cNvSpPr>
                  <a:spLocks noChangeArrowheads="1"/>
                </p:cNvSpPr>
                <p:nvPr/>
              </p:nvSpPr>
              <p:spPr bwMode="auto">
                <a:xfrm>
                  <a:off x="5910" y="1890"/>
                  <a:ext cx="1440" cy="1440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solidFill>
                    <a:srgbClr val="5614FC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8" name="Rectangle 31"/>
                <p:cNvSpPr>
                  <a:spLocks noChangeArrowheads="1"/>
                </p:cNvSpPr>
                <p:nvPr/>
              </p:nvSpPr>
              <p:spPr bwMode="auto">
                <a:xfrm>
                  <a:off x="7350" y="1890"/>
                  <a:ext cx="1440" cy="1440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solidFill>
                    <a:srgbClr val="5614FC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9" name="Rectangle 32"/>
                <p:cNvSpPr>
                  <a:spLocks noChangeArrowheads="1"/>
                </p:cNvSpPr>
                <p:nvPr/>
              </p:nvSpPr>
              <p:spPr bwMode="auto">
                <a:xfrm>
                  <a:off x="8790" y="1890"/>
                  <a:ext cx="1440" cy="1440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solidFill>
                    <a:srgbClr val="5614FC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cs typeface="Arial" charset="0"/>
                  </a:endParaRPr>
                </a:p>
              </p:txBody>
            </p:sp>
          </p:grpSp>
        </p:grpSp>
        <p:sp>
          <p:nvSpPr>
            <p:cNvPr id="9" name="Freeform 34"/>
            <p:cNvSpPr>
              <a:spLocks/>
            </p:cNvSpPr>
            <p:nvPr/>
          </p:nvSpPr>
          <p:spPr bwMode="auto">
            <a:xfrm>
              <a:off x="1914" y="1941"/>
              <a:ext cx="633" cy="474"/>
            </a:xfrm>
            <a:custGeom>
              <a:avLst/>
              <a:gdLst>
                <a:gd name="T0" fmla="*/ 508202258 w 1987"/>
                <a:gd name="T1" fmla="*/ 0 h 1414"/>
                <a:gd name="T2" fmla="*/ 388504922 w 1987"/>
                <a:gd name="T3" fmla="*/ 17274994 h 1414"/>
                <a:gd name="T4" fmla="*/ 259088391 w 1987"/>
                <a:gd name="T5" fmla="*/ 60037283 h 1414"/>
                <a:gd name="T6" fmla="*/ 126091320 w 1987"/>
                <a:gd name="T7" fmla="*/ 151226203 h 1414"/>
                <a:gd name="T8" fmla="*/ 35295462 w 1987"/>
                <a:gd name="T9" fmla="*/ 272433174 h 1414"/>
                <a:gd name="T10" fmla="*/ 0 w 1987"/>
                <a:gd name="T11" fmla="*/ 400437495 h 14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87"/>
                <a:gd name="T19" fmla="*/ 0 h 1414"/>
                <a:gd name="T20" fmla="*/ 1987 w 1987"/>
                <a:gd name="T21" fmla="*/ 1414 h 14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87" h="1414">
                  <a:moveTo>
                    <a:pt x="1987" y="0"/>
                  </a:moveTo>
                  <a:cubicBezTo>
                    <a:pt x="1909" y="10"/>
                    <a:pt x="1681" y="26"/>
                    <a:pt x="1519" y="61"/>
                  </a:cubicBezTo>
                  <a:cubicBezTo>
                    <a:pt x="1357" y="96"/>
                    <a:pt x="1184" y="133"/>
                    <a:pt x="1013" y="212"/>
                  </a:cubicBezTo>
                  <a:cubicBezTo>
                    <a:pt x="842" y="291"/>
                    <a:pt x="639" y="409"/>
                    <a:pt x="493" y="534"/>
                  </a:cubicBezTo>
                  <a:cubicBezTo>
                    <a:pt x="347" y="659"/>
                    <a:pt x="220" y="815"/>
                    <a:pt x="138" y="962"/>
                  </a:cubicBezTo>
                  <a:cubicBezTo>
                    <a:pt x="56" y="1109"/>
                    <a:pt x="29" y="1320"/>
                    <a:pt x="0" y="1414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10" name="Freeform 35"/>
            <p:cNvSpPr>
              <a:spLocks/>
            </p:cNvSpPr>
            <p:nvPr/>
          </p:nvSpPr>
          <p:spPr bwMode="auto">
            <a:xfrm>
              <a:off x="1911" y="2413"/>
              <a:ext cx="455" cy="480"/>
            </a:xfrm>
            <a:custGeom>
              <a:avLst/>
              <a:gdLst>
                <a:gd name="T0" fmla="*/ 4355644 w 1427"/>
                <a:gd name="T1" fmla="*/ 0 h 1431"/>
                <a:gd name="T2" fmla="*/ 8455163 w 1427"/>
                <a:gd name="T3" fmla="*/ 112286100 h 1431"/>
                <a:gd name="T4" fmla="*/ 55854482 w 1427"/>
                <a:gd name="T5" fmla="*/ 242151976 h 1431"/>
                <a:gd name="T6" fmla="*/ 161158820 w 1427"/>
                <a:gd name="T7" fmla="*/ 341111367 h 1431"/>
                <a:gd name="T8" fmla="*/ 285678617 w 1427"/>
                <a:gd name="T9" fmla="*/ 393284653 h 1431"/>
                <a:gd name="T10" fmla="*/ 365617430 w 1427"/>
                <a:gd name="T11" fmla="*/ 405761001 h 14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27"/>
                <a:gd name="T19" fmla="*/ 0 h 1431"/>
                <a:gd name="T20" fmla="*/ 1427 w 1427"/>
                <a:gd name="T21" fmla="*/ 1431 h 143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27" h="1431">
                  <a:moveTo>
                    <a:pt x="17" y="0"/>
                  </a:moveTo>
                  <a:cubicBezTo>
                    <a:pt x="20" y="66"/>
                    <a:pt x="0" y="254"/>
                    <a:pt x="33" y="396"/>
                  </a:cubicBezTo>
                  <a:cubicBezTo>
                    <a:pt x="66" y="538"/>
                    <a:pt x="119" y="720"/>
                    <a:pt x="218" y="854"/>
                  </a:cubicBezTo>
                  <a:cubicBezTo>
                    <a:pt x="317" y="988"/>
                    <a:pt x="480" y="1114"/>
                    <a:pt x="629" y="1203"/>
                  </a:cubicBezTo>
                  <a:cubicBezTo>
                    <a:pt x="778" y="1292"/>
                    <a:pt x="982" y="1349"/>
                    <a:pt x="1115" y="1387"/>
                  </a:cubicBezTo>
                  <a:cubicBezTo>
                    <a:pt x="1248" y="1425"/>
                    <a:pt x="1362" y="1422"/>
                    <a:pt x="1427" y="1431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11" name="Freeform 36"/>
            <p:cNvSpPr>
              <a:spLocks/>
            </p:cNvSpPr>
            <p:nvPr/>
          </p:nvSpPr>
          <p:spPr bwMode="auto">
            <a:xfrm>
              <a:off x="2366" y="2370"/>
              <a:ext cx="903" cy="525"/>
            </a:xfrm>
            <a:custGeom>
              <a:avLst/>
              <a:gdLst>
                <a:gd name="T0" fmla="*/ 0 w 2835"/>
                <a:gd name="T1" fmla="*/ 441299300 h 1567"/>
                <a:gd name="T2" fmla="*/ 92044617 w 2835"/>
                <a:gd name="T3" fmla="*/ 441299300 h 1567"/>
                <a:gd name="T4" fmla="*/ 230111780 w 2835"/>
                <a:gd name="T5" fmla="*/ 428569562 h 1567"/>
                <a:gd name="T6" fmla="*/ 387355161 w 2835"/>
                <a:gd name="T7" fmla="*/ 377650612 h 1567"/>
                <a:gd name="T8" fmla="*/ 551245852 w 2835"/>
                <a:gd name="T9" fmla="*/ 263365329 h 1567"/>
                <a:gd name="T10" fmla="*/ 676529195 w 2835"/>
                <a:gd name="T11" fmla="*/ 116831304 h 1567"/>
                <a:gd name="T12" fmla="*/ 724852438 w 2835"/>
                <a:gd name="T13" fmla="*/ 0 h 15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5"/>
                <a:gd name="T22" fmla="*/ 0 h 1567"/>
                <a:gd name="T23" fmla="*/ 2835 w 2835"/>
                <a:gd name="T24" fmla="*/ 1567 h 15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5" h="1567">
                  <a:moveTo>
                    <a:pt x="0" y="1560"/>
                  </a:moveTo>
                  <a:cubicBezTo>
                    <a:pt x="60" y="1560"/>
                    <a:pt x="210" y="1567"/>
                    <a:pt x="360" y="1560"/>
                  </a:cubicBezTo>
                  <a:cubicBezTo>
                    <a:pt x="510" y="1553"/>
                    <a:pt x="708" y="1552"/>
                    <a:pt x="900" y="1515"/>
                  </a:cubicBezTo>
                  <a:cubicBezTo>
                    <a:pt x="1092" y="1478"/>
                    <a:pt x="1306" y="1432"/>
                    <a:pt x="1515" y="1335"/>
                  </a:cubicBezTo>
                  <a:cubicBezTo>
                    <a:pt x="1724" y="1238"/>
                    <a:pt x="1968" y="1085"/>
                    <a:pt x="2156" y="931"/>
                  </a:cubicBezTo>
                  <a:cubicBezTo>
                    <a:pt x="2344" y="777"/>
                    <a:pt x="2533" y="568"/>
                    <a:pt x="2646" y="413"/>
                  </a:cubicBezTo>
                  <a:cubicBezTo>
                    <a:pt x="2759" y="258"/>
                    <a:pt x="2796" y="86"/>
                    <a:pt x="2835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12" name="Freeform 37"/>
            <p:cNvSpPr>
              <a:spLocks/>
            </p:cNvSpPr>
            <p:nvPr/>
          </p:nvSpPr>
          <p:spPr bwMode="auto">
            <a:xfrm>
              <a:off x="2869" y="1935"/>
              <a:ext cx="416" cy="440"/>
            </a:xfrm>
            <a:custGeom>
              <a:avLst/>
              <a:gdLst>
                <a:gd name="T0" fmla="*/ 321393155 w 1305"/>
                <a:gd name="T1" fmla="*/ 372160368 h 1311"/>
                <a:gd name="T2" fmla="*/ 332917510 w 1305"/>
                <a:gd name="T3" fmla="*/ 248674499 h 1311"/>
                <a:gd name="T4" fmla="*/ 313710757 w 1305"/>
                <a:gd name="T5" fmla="*/ 125189195 h 1311"/>
                <a:gd name="T6" fmla="*/ 236114988 w 1305"/>
                <a:gd name="T7" fmla="*/ 35484443 h 1311"/>
                <a:gd name="T8" fmla="*/ 137264531 w 1305"/>
                <a:gd name="T9" fmla="*/ 4542115 h 1311"/>
                <a:gd name="T10" fmla="*/ 56083896 w 1305"/>
                <a:gd name="T11" fmla="*/ 7664851 h 1311"/>
                <a:gd name="T12" fmla="*/ 0 w 1305"/>
                <a:gd name="T13" fmla="*/ 22426059 h 131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305"/>
                <a:gd name="T22" fmla="*/ 0 h 1311"/>
                <a:gd name="T23" fmla="*/ 1305 w 1305"/>
                <a:gd name="T24" fmla="*/ 1311 h 131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305" h="1311">
                  <a:moveTo>
                    <a:pt x="1255" y="1311"/>
                  </a:moveTo>
                  <a:cubicBezTo>
                    <a:pt x="1263" y="1241"/>
                    <a:pt x="1305" y="1021"/>
                    <a:pt x="1300" y="876"/>
                  </a:cubicBezTo>
                  <a:cubicBezTo>
                    <a:pt x="1295" y="731"/>
                    <a:pt x="1288" y="566"/>
                    <a:pt x="1225" y="441"/>
                  </a:cubicBezTo>
                  <a:cubicBezTo>
                    <a:pt x="1162" y="316"/>
                    <a:pt x="1037" y="196"/>
                    <a:pt x="922" y="125"/>
                  </a:cubicBezTo>
                  <a:cubicBezTo>
                    <a:pt x="807" y="54"/>
                    <a:pt x="653" y="32"/>
                    <a:pt x="536" y="16"/>
                  </a:cubicBezTo>
                  <a:cubicBezTo>
                    <a:pt x="419" y="0"/>
                    <a:pt x="308" y="17"/>
                    <a:pt x="219" y="27"/>
                  </a:cubicBezTo>
                  <a:cubicBezTo>
                    <a:pt x="130" y="37"/>
                    <a:pt x="46" y="68"/>
                    <a:pt x="0" y="79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13" name="Freeform 38"/>
            <p:cNvSpPr>
              <a:spLocks/>
            </p:cNvSpPr>
            <p:nvPr/>
          </p:nvSpPr>
          <p:spPr bwMode="auto">
            <a:xfrm>
              <a:off x="2456" y="1960"/>
              <a:ext cx="416" cy="867"/>
            </a:xfrm>
            <a:custGeom>
              <a:avLst/>
              <a:gdLst>
                <a:gd name="T0" fmla="*/ 334454112 w 1304"/>
                <a:gd name="T1" fmla="*/ 0 h 2584"/>
                <a:gd name="T2" fmla="*/ 243915471 w 1304"/>
                <a:gd name="T3" fmla="*/ 52203251 h 2584"/>
                <a:gd name="T4" fmla="*/ 147477862 w 1304"/>
                <a:gd name="T5" fmla="*/ 140721945 h 2584"/>
                <a:gd name="T6" fmla="*/ 77714497 w 1304"/>
                <a:gd name="T7" fmla="*/ 254775201 h 2584"/>
                <a:gd name="T8" fmla="*/ 27700334 w 1304"/>
                <a:gd name="T9" fmla="*/ 383581277 h 2584"/>
                <a:gd name="T10" fmla="*/ 4360464 w 1304"/>
                <a:gd name="T11" fmla="*/ 512387819 h 2584"/>
                <a:gd name="T12" fmla="*/ 1026051 w 1304"/>
                <a:gd name="T13" fmla="*/ 648570604 h 2584"/>
                <a:gd name="T14" fmla="*/ 7694368 w 1304"/>
                <a:gd name="T15" fmla="*/ 733117291 h 258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04"/>
                <a:gd name="T25" fmla="*/ 0 h 2584"/>
                <a:gd name="T26" fmla="*/ 1304 w 1304"/>
                <a:gd name="T27" fmla="*/ 2584 h 258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04" h="2584">
                  <a:moveTo>
                    <a:pt x="1304" y="0"/>
                  </a:moveTo>
                  <a:cubicBezTo>
                    <a:pt x="1245" y="31"/>
                    <a:pt x="1072" y="101"/>
                    <a:pt x="951" y="184"/>
                  </a:cubicBezTo>
                  <a:cubicBezTo>
                    <a:pt x="830" y="267"/>
                    <a:pt x="683" y="377"/>
                    <a:pt x="575" y="496"/>
                  </a:cubicBezTo>
                  <a:cubicBezTo>
                    <a:pt x="467" y="615"/>
                    <a:pt x="381" y="755"/>
                    <a:pt x="303" y="898"/>
                  </a:cubicBezTo>
                  <a:cubicBezTo>
                    <a:pt x="225" y="1041"/>
                    <a:pt x="156" y="1201"/>
                    <a:pt x="108" y="1352"/>
                  </a:cubicBezTo>
                  <a:cubicBezTo>
                    <a:pt x="60" y="1503"/>
                    <a:pt x="34" y="1650"/>
                    <a:pt x="17" y="1806"/>
                  </a:cubicBezTo>
                  <a:cubicBezTo>
                    <a:pt x="0" y="1962"/>
                    <a:pt x="2" y="2156"/>
                    <a:pt x="4" y="2286"/>
                  </a:cubicBezTo>
                  <a:cubicBezTo>
                    <a:pt x="6" y="2416"/>
                    <a:pt x="25" y="2522"/>
                    <a:pt x="30" y="2584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14" name="Freeform 39"/>
            <p:cNvSpPr>
              <a:spLocks/>
            </p:cNvSpPr>
            <p:nvPr/>
          </p:nvSpPr>
          <p:spPr bwMode="auto">
            <a:xfrm>
              <a:off x="2465" y="2822"/>
              <a:ext cx="303" cy="388"/>
            </a:xfrm>
            <a:custGeom>
              <a:avLst/>
              <a:gdLst>
                <a:gd name="T0" fmla="*/ 0 w 949"/>
                <a:gd name="T1" fmla="*/ 0 h 1154"/>
                <a:gd name="T2" fmla="*/ 13873348 w 949"/>
                <a:gd name="T3" fmla="*/ 77490674 h 1154"/>
                <a:gd name="T4" fmla="*/ 47014589 w 949"/>
                <a:gd name="T5" fmla="*/ 171789730 h 1154"/>
                <a:gd name="T6" fmla="*/ 102249988 w 949"/>
                <a:gd name="T7" fmla="*/ 251843981 h 1154"/>
                <a:gd name="T8" fmla="*/ 173671055 w 949"/>
                <a:gd name="T9" fmla="*/ 305973433 h 1154"/>
                <a:gd name="T10" fmla="*/ 243807699 w 949"/>
                <a:gd name="T11" fmla="*/ 328764641 h 115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49"/>
                <a:gd name="T19" fmla="*/ 0 h 1154"/>
                <a:gd name="T20" fmla="*/ 949 w 949"/>
                <a:gd name="T21" fmla="*/ 1154 h 115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49" h="1154">
                  <a:moveTo>
                    <a:pt x="0" y="0"/>
                  </a:moveTo>
                  <a:cubicBezTo>
                    <a:pt x="9" y="44"/>
                    <a:pt x="24" y="172"/>
                    <a:pt x="54" y="272"/>
                  </a:cubicBezTo>
                  <a:cubicBezTo>
                    <a:pt x="84" y="372"/>
                    <a:pt x="126" y="501"/>
                    <a:pt x="183" y="603"/>
                  </a:cubicBezTo>
                  <a:cubicBezTo>
                    <a:pt x="240" y="705"/>
                    <a:pt x="316" y="806"/>
                    <a:pt x="398" y="884"/>
                  </a:cubicBezTo>
                  <a:cubicBezTo>
                    <a:pt x="480" y="962"/>
                    <a:pt x="584" y="1029"/>
                    <a:pt x="676" y="1074"/>
                  </a:cubicBezTo>
                  <a:cubicBezTo>
                    <a:pt x="768" y="1119"/>
                    <a:pt x="892" y="1137"/>
                    <a:pt x="949" y="1154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15" name="Freeform 40"/>
            <p:cNvSpPr>
              <a:spLocks/>
            </p:cNvSpPr>
            <p:nvPr/>
          </p:nvSpPr>
          <p:spPr bwMode="auto">
            <a:xfrm>
              <a:off x="2759" y="3035"/>
              <a:ext cx="173" cy="178"/>
            </a:xfrm>
            <a:custGeom>
              <a:avLst/>
              <a:gdLst>
                <a:gd name="T0" fmla="*/ 0 w 543"/>
                <a:gd name="T1" fmla="*/ 146975718 h 531"/>
                <a:gd name="T2" fmla="*/ 54744193 w 543"/>
                <a:gd name="T3" fmla="*/ 146692611 h 531"/>
                <a:gd name="T4" fmla="*/ 112302043 w 543"/>
                <a:gd name="T5" fmla="*/ 125453165 h 531"/>
                <a:gd name="T6" fmla="*/ 137627522 w 543"/>
                <a:gd name="T7" fmla="*/ 76178174 h 531"/>
                <a:gd name="T8" fmla="*/ 120744027 w 543"/>
                <a:gd name="T9" fmla="*/ 26620051 h 531"/>
                <a:gd name="T10" fmla="*/ 69581283 w 543"/>
                <a:gd name="T11" fmla="*/ 3115243 h 531"/>
                <a:gd name="T12" fmla="*/ 3581434 w 543"/>
                <a:gd name="T13" fmla="*/ 7646020 h 53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43"/>
                <a:gd name="T22" fmla="*/ 0 h 531"/>
                <a:gd name="T23" fmla="*/ 543 w 543"/>
                <a:gd name="T24" fmla="*/ 531 h 53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43" h="531">
                  <a:moveTo>
                    <a:pt x="0" y="519"/>
                  </a:moveTo>
                  <a:cubicBezTo>
                    <a:pt x="36" y="519"/>
                    <a:pt x="141" y="531"/>
                    <a:pt x="214" y="518"/>
                  </a:cubicBezTo>
                  <a:cubicBezTo>
                    <a:pt x="287" y="505"/>
                    <a:pt x="385" y="484"/>
                    <a:pt x="439" y="443"/>
                  </a:cubicBezTo>
                  <a:cubicBezTo>
                    <a:pt x="493" y="402"/>
                    <a:pt x="533" y="327"/>
                    <a:pt x="538" y="269"/>
                  </a:cubicBezTo>
                  <a:cubicBezTo>
                    <a:pt x="543" y="211"/>
                    <a:pt x="516" y="137"/>
                    <a:pt x="472" y="94"/>
                  </a:cubicBezTo>
                  <a:cubicBezTo>
                    <a:pt x="428" y="51"/>
                    <a:pt x="348" y="22"/>
                    <a:pt x="272" y="11"/>
                  </a:cubicBezTo>
                  <a:cubicBezTo>
                    <a:pt x="196" y="0"/>
                    <a:pt x="68" y="24"/>
                    <a:pt x="14" y="27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16" name="Freeform 41"/>
            <p:cNvSpPr>
              <a:spLocks/>
            </p:cNvSpPr>
            <p:nvPr/>
          </p:nvSpPr>
          <p:spPr bwMode="auto">
            <a:xfrm>
              <a:off x="2367" y="3043"/>
              <a:ext cx="406" cy="1210"/>
            </a:xfrm>
            <a:custGeom>
              <a:avLst/>
              <a:gdLst>
                <a:gd name="T0" fmla="*/ 325813708 w 1275"/>
                <a:gd name="T1" fmla="*/ 0 h 3607"/>
                <a:gd name="T2" fmla="*/ 249662666 w 1275"/>
                <a:gd name="T3" fmla="*/ 33181025 h 3607"/>
                <a:gd name="T4" fmla="*/ 173256405 w 1275"/>
                <a:gd name="T5" fmla="*/ 95572991 h 3607"/>
                <a:gd name="T6" fmla="*/ 120359342 w 1275"/>
                <a:gd name="T7" fmla="*/ 154562031 h 3607"/>
                <a:gd name="T8" fmla="*/ 77173151 w 1275"/>
                <a:gd name="T9" fmla="*/ 220924064 h 3607"/>
                <a:gd name="T10" fmla="*/ 43953065 w 1275"/>
                <a:gd name="T11" fmla="*/ 290690163 h 3607"/>
                <a:gd name="T12" fmla="*/ 17632183 w 1275"/>
                <a:gd name="T13" fmla="*/ 382576342 h 3607"/>
                <a:gd name="T14" fmla="*/ 1022141 w 1275"/>
                <a:gd name="T15" fmla="*/ 537137773 h 3607"/>
                <a:gd name="T16" fmla="*/ 10988266 w 1275"/>
                <a:gd name="T17" fmla="*/ 691699871 h 3607"/>
                <a:gd name="T18" fmla="*/ 53919187 w 1275"/>
                <a:gd name="T19" fmla="*/ 838888276 h 3607"/>
                <a:gd name="T20" fmla="*/ 133647705 w 1275"/>
                <a:gd name="T21" fmla="*/ 956581911 h 3607"/>
                <a:gd name="T22" fmla="*/ 233052631 w 1275"/>
                <a:gd name="T23" fmla="*/ 1022944477 h 360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75"/>
                <a:gd name="T37" fmla="*/ 0 h 3607"/>
                <a:gd name="T38" fmla="*/ 1275 w 1275"/>
                <a:gd name="T39" fmla="*/ 3607 h 360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75" h="3607">
                  <a:moveTo>
                    <a:pt x="1275" y="0"/>
                  </a:moveTo>
                  <a:cubicBezTo>
                    <a:pt x="1225" y="19"/>
                    <a:pt x="1076" y="61"/>
                    <a:pt x="977" y="117"/>
                  </a:cubicBezTo>
                  <a:cubicBezTo>
                    <a:pt x="878" y="173"/>
                    <a:pt x="762" y="266"/>
                    <a:pt x="678" y="337"/>
                  </a:cubicBezTo>
                  <a:cubicBezTo>
                    <a:pt x="594" y="408"/>
                    <a:pt x="534" y="471"/>
                    <a:pt x="471" y="545"/>
                  </a:cubicBezTo>
                  <a:cubicBezTo>
                    <a:pt x="408" y="619"/>
                    <a:pt x="352" y="699"/>
                    <a:pt x="302" y="779"/>
                  </a:cubicBezTo>
                  <a:cubicBezTo>
                    <a:pt x="252" y="859"/>
                    <a:pt x="211" y="930"/>
                    <a:pt x="172" y="1025"/>
                  </a:cubicBezTo>
                  <a:cubicBezTo>
                    <a:pt x="133" y="1120"/>
                    <a:pt x="97" y="1204"/>
                    <a:pt x="69" y="1349"/>
                  </a:cubicBezTo>
                  <a:cubicBezTo>
                    <a:pt x="41" y="1494"/>
                    <a:pt x="8" y="1712"/>
                    <a:pt x="4" y="1894"/>
                  </a:cubicBezTo>
                  <a:cubicBezTo>
                    <a:pt x="0" y="2076"/>
                    <a:pt x="8" y="2262"/>
                    <a:pt x="43" y="2439"/>
                  </a:cubicBezTo>
                  <a:cubicBezTo>
                    <a:pt x="78" y="2616"/>
                    <a:pt x="131" y="2802"/>
                    <a:pt x="211" y="2958"/>
                  </a:cubicBezTo>
                  <a:cubicBezTo>
                    <a:pt x="291" y="3114"/>
                    <a:pt x="406" y="3265"/>
                    <a:pt x="523" y="3373"/>
                  </a:cubicBezTo>
                  <a:cubicBezTo>
                    <a:pt x="640" y="3481"/>
                    <a:pt x="831" y="3558"/>
                    <a:pt x="912" y="3607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17" name="Freeform 42"/>
            <p:cNvSpPr>
              <a:spLocks/>
            </p:cNvSpPr>
            <p:nvPr/>
          </p:nvSpPr>
          <p:spPr bwMode="auto">
            <a:xfrm>
              <a:off x="2656" y="3682"/>
              <a:ext cx="771" cy="620"/>
            </a:xfrm>
            <a:custGeom>
              <a:avLst/>
              <a:gdLst>
                <a:gd name="T0" fmla="*/ 0 w 2389"/>
                <a:gd name="T1" fmla="*/ 481710267 h 1849"/>
                <a:gd name="T2" fmla="*/ 81632541 w 2389"/>
                <a:gd name="T3" fmla="*/ 507212397 h 1849"/>
                <a:gd name="T4" fmla="*/ 220224680 w 2389"/>
                <a:gd name="T5" fmla="*/ 523363887 h 1849"/>
                <a:gd name="T6" fmla="*/ 347267338 w 2389"/>
                <a:gd name="T7" fmla="*/ 503528779 h 1849"/>
                <a:gd name="T8" fmla="*/ 445961547 w 2389"/>
                <a:gd name="T9" fmla="*/ 452240798 h 1849"/>
                <a:gd name="T10" fmla="*/ 510795184 w 2389"/>
                <a:gd name="T11" fmla="*/ 393302390 h 1849"/>
                <a:gd name="T12" fmla="*/ 558304935 w 2389"/>
                <a:gd name="T13" fmla="*/ 330963557 h 1849"/>
                <a:gd name="T14" fmla="*/ 595839956 w 2389"/>
                <a:gd name="T15" fmla="*/ 253606464 h 1849"/>
                <a:gd name="T16" fmla="*/ 623138572 w 2389"/>
                <a:gd name="T17" fmla="*/ 124961424 h 1849"/>
                <a:gd name="T18" fmla="*/ 619726437 w 2389"/>
                <a:gd name="T19" fmla="*/ 0 h 184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89"/>
                <a:gd name="T31" fmla="*/ 0 h 1849"/>
                <a:gd name="T32" fmla="*/ 2389 w 2389"/>
                <a:gd name="T33" fmla="*/ 1849 h 184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89" h="1849">
                  <a:moveTo>
                    <a:pt x="0" y="1700"/>
                  </a:moveTo>
                  <a:cubicBezTo>
                    <a:pt x="52" y="1715"/>
                    <a:pt x="171" y="1766"/>
                    <a:pt x="311" y="1790"/>
                  </a:cubicBezTo>
                  <a:cubicBezTo>
                    <a:pt x="451" y="1814"/>
                    <a:pt x="670" y="1849"/>
                    <a:pt x="839" y="1847"/>
                  </a:cubicBezTo>
                  <a:cubicBezTo>
                    <a:pt x="1008" y="1845"/>
                    <a:pt x="1180" y="1819"/>
                    <a:pt x="1323" y="1777"/>
                  </a:cubicBezTo>
                  <a:cubicBezTo>
                    <a:pt x="1466" y="1735"/>
                    <a:pt x="1595" y="1661"/>
                    <a:pt x="1699" y="1596"/>
                  </a:cubicBezTo>
                  <a:cubicBezTo>
                    <a:pt x="1803" y="1531"/>
                    <a:pt x="1875" y="1459"/>
                    <a:pt x="1946" y="1388"/>
                  </a:cubicBezTo>
                  <a:cubicBezTo>
                    <a:pt x="2017" y="1317"/>
                    <a:pt x="2073" y="1250"/>
                    <a:pt x="2127" y="1168"/>
                  </a:cubicBezTo>
                  <a:cubicBezTo>
                    <a:pt x="2181" y="1086"/>
                    <a:pt x="2229" y="1016"/>
                    <a:pt x="2270" y="895"/>
                  </a:cubicBezTo>
                  <a:cubicBezTo>
                    <a:pt x="2311" y="774"/>
                    <a:pt x="2359" y="590"/>
                    <a:pt x="2374" y="441"/>
                  </a:cubicBezTo>
                  <a:cubicBezTo>
                    <a:pt x="2389" y="292"/>
                    <a:pt x="2364" y="92"/>
                    <a:pt x="2361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18" name="Freeform 43"/>
            <p:cNvSpPr>
              <a:spLocks/>
            </p:cNvSpPr>
            <p:nvPr/>
          </p:nvSpPr>
          <p:spPr bwMode="auto">
            <a:xfrm>
              <a:off x="3021" y="3393"/>
              <a:ext cx="397" cy="294"/>
            </a:xfrm>
            <a:custGeom>
              <a:avLst/>
              <a:gdLst>
                <a:gd name="T0" fmla="*/ 319292555 w 1244"/>
                <a:gd name="T1" fmla="*/ 248383379 h 877"/>
                <a:gd name="T2" fmla="*/ 295935724 w 1244"/>
                <a:gd name="T3" fmla="*/ 163417633 h 877"/>
                <a:gd name="T4" fmla="*/ 258976009 w 1244"/>
                <a:gd name="T5" fmla="*/ 88364303 h 877"/>
                <a:gd name="T6" fmla="*/ 222785916 w 1244"/>
                <a:gd name="T7" fmla="*/ 49563324 h 877"/>
                <a:gd name="T8" fmla="*/ 170939659 w 1244"/>
                <a:gd name="T9" fmla="*/ 14727648 h 877"/>
                <a:gd name="T10" fmla="*/ 123712758 w 1244"/>
                <a:gd name="T11" fmla="*/ 3965300 h 877"/>
                <a:gd name="T12" fmla="*/ 66219668 w 1244"/>
                <a:gd name="T13" fmla="*/ 1699262 h 877"/>
                <a:gd name="T14" fmla="*/ 0 w 1244"/>
                <a:gd name="T15" fmla="*/ 14727648 h 87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244"/>
                <a:gd name="T25" fmla="*/ 0 h 877"/>
                <a:gd name="T26" fmla="*/ 1244 w 1244"/>
                <a:gd name="T27" fmla="*/ 877 h 87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244" h="877">
                  <a:moveTo>
                    <a:pt x="1244" y="877"/>
                  </a:moveTo>
                  <a:cubicBezTo>
                    <a:pt x="1230" y="828"/>
                    <a:pt x="1192" y="671"/>
                    <a:pt x="1153" y="577"/>
                  </a:cubicBezTo>
                  <a:cubicBezTo>
                    <a:pt x="1114" y="483"/>
                    <a:pt x="1056" y="379"/>
                    <a:pt x="1009" y="312"/>
                  </a:cubicBezTo>
                  <a:cubicBezTo>
                    <a:pt x="962" y="245"/>
                    <a:pt x="925" y="218"/>
                    <a:pt x="868" y="175"/>
                  </a:cubicBezTo>
                  <a:cubicBezTo>
                    <a:pt x="811" y="132"/>
                    <a:pt x="730" y="79"/>
                    <a:pt x="666" y="52"/>
                  </a:cubicBezTo>
                  <a:cubicBezTo>
                    <a:pt x="602" y="25"/>
                    <a:pt x="550" y="22"/>
                    <a:pt x="482" y="14"/>
                  </a:cubicBezTo>
                  <a:cubicBezTo>
                    <a:pt x="414" y="6"/>
                    <a:pt x="338" y="0"/>
                    <a:pt x="258" y="6"/>
                  </a:cubicBezTo>
                  <a:cubicBezTo>
                    <a:pt x="178" y="12"/>
                    <a:pt x="54" y="43"/>
                    <a:pt x="0" y="52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19" name="Freeform 44"/>
            <p:cNvSpPr>
              <a:spLocks/>
            </p:cNvSpPr>
            <p:nvPr/>
          </p:nvSpPr>
          <p:spPr bwMode="auto">
            <a:xfrm>
              <a:off x="2832" y="3408"/>
              <a:ext cx="207" cy="426"/>
            </a:xfrm>
            <a:custGeom>
              <a:avLst/>
              <a:gdLst>
                <a:gd name="T0" fmla="*/ 165622969 w 652"/>
                <a:gd name="T1" fmla="*/ 0 h 1269"/>
                <a:gd name="T2" fmla="*/ 131837907 w 652"/>
                <a:gd name="T3" fmla="*/ 12495899 h 1269"/>
                <a:gd name="T4" fmla="*/ 102879237 w 652"/>
                <a:gd name="T5" fmla="*/ 34080205 h 1269"/>
                <a:gd name="T6" fmla="*/ 70618321 w 652"/>
                <a:gd name="T7" fmla="*/ 63048647 h 1269"/>
                <a:gd name="T8" fmla="*/ 36833274 w 652"/>
                <a:gd name="T9" fmla="*/ 115305143 h 1269"/>
                <a:gd name="T10" fmla="*/ 15749182 w 652"/>
                <a:gd name="T11" fmla="*/ 187158168 h 1269"/>
                <a:gd name="T12" fmla="*/ 4572344 w 652"/>
                <a:gd name="T13" fmla="*/ 259295206 h 1269"/>
                <a:gd name="T14" fmla="*/ 0 w 652"/>
                <a:gd name="T15" fmla="*/ 360400212 h 12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52"/>
                <a:gd name="T25" fmla="*/ 0 h 1269"/>
                <a:gd name="T26" fmla="*/ 652 w 652"/>
                <a:gd name="T27" fmla="*/ 1269 h 126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52" h="1269">
                  <a:moveTo>
                    <a:pt x="652" y="0"/>
                  </a:moveTo>
                  <a:cubicBezTo>
                    <a:pt x="630" y="7"/>
                    <a:pt x="560" y="24"/>
                    <a:pt x="519" y="44"/>
                  </a:cubicBezTo>
                  <a:cubicBezTo>
                    <a:pt x="478" y="64"/>
                    <a:pt x="445" y="90"/>
                    <a:pt x="405" y="120"/>
                  </a:cubicBezTo>
                  <a:cubicBezTo>
                    <a:pt x="365" y="150"/>
                    <a:pt x="321" y="174"/>
                    <a:pt x="278" y="222"/>
                  </a:cubicBezTo>
                  <a:cubicBezTo>
                    <a:pt x="235" y="270"/>
                    <a:pt x="181" y="333"/>
                    <a:pt x="145" y="406"/>
                  </a:cubicBezTo>
                  <a:cubicBezTo>
                    <a:pt x="109" y="479"/>
                    <a:pt x="83" y="575"/>
                    <a:pt x="62" y="659"/>
                  </a:cubicBezTo>
                  <a:cubicBezTo>
                    <a:pt x="41" y="743"/>
                    <a:pt x="28" y="811"/>
                    <a:pt x="18" y="913"/>
                  </a:cubicBezTo>
                  <a:cubicBezTo>
                    <a:pt x="8" y="1015"/>
                    <a:pt x="4" y="1195"/>
                    <a:pt x="0" y="1269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676400" y="5562600"/>
            <a:ext cx="533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E – Ê, </a:t>
            </a:r>
            <a:r>
              <a:rPr lang="en-US" sz="4800" b="1" dirty="0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Ê-</a:t>
            </a:r>
            <a:r>
              <a:rPr lang="en-US" sz="4800" b="1" dirty="0" err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Đê</a:t>
            </a:r>
            <a:endParaRPr lang="en-US" sz="4800" b="1" dirty="0">
              <a:solidFill>
                <a:schemeClr val="bg1"/>
              </a:solidFill>
              <a:latin typeface="HP001 5H" pitchFamily="34" charset="-127"/>
              <a:ea typeface="HP001 5H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62002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70"/>
          <p:cNvSpPr txBox="1">
            <a:spLocks noChangeArrowheads="1"/>
          </p:cNvSpPr>
          <p:nvPr/>
        </p:nvSpPr>
        <p:spPr bwMode="auto">
          <a:xfrm>
            <a:off x="114300" y="2413819"/>
            <a:ext cx="4953000" cy="1421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35000"/>
              </a:lnSpc>
              <a:spcBef>
                <a:spcPct val="50000"/>
              </a:spcBef>
            </a:pP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Chữ</a:t>
            </a:r>
            <a:r>
              <a:rPr lang="en-US" sz="3200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G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viết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hoa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cỡ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vừa</a:t>
            </a:r>
            <a:r>
              <a:rPr lang="en-US" sz="3200" b="1" dirty="0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cao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mấy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li? </a:t>
            </a:r>
          </a:p>
        </p:txBody>
      </p:sp>
      <p:sp>
        <p:nvSpPr>
          <p:cNvPr id="5" name="Rectangle 4"/>
          <p:cNvSpPr/>
          <p:nvPr/>
        </p:nvSpPr>
        <p:spPr>
          <a:xfrm>
            <a:off x="114300" y="4044433"/>
            <a:ext cx="4953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Chữ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G </a:t>
            </a:r>
            <a:r>
              <a:rPr lang="en-US" sz="3200" b="1" dirty="0" err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viết</a:t>
            </a:r>
            <a:r>
              <a:rPr lang="en-US" sz="3200" b="1" dirty="0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hoa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cỡ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vừa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cao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8 li</a:t>
            </a:r>
            <a:endParaRPr lang="en-US" sz="3200" dirty="0">
              <a:solidFill>
                <a:schemeClr val="bg1"/>
              </a:solidFill>
              <a:latin typeface="HP001 5H" pitchFamily="34" charset="-127"/>
              <a:ea typeface="HP001 5H" pitchFamily="34" charset="-127"/>
            </a:endParaRPr>
          </a:p>
        </p:txBody>
      </p:sp>
      <p:sp>
        <p:nvSpPr>
          <p:cNvPr id="12" name="AutoShape 155"/>
          <p:cNvSpPr>
            <a:spLocks/>
          </p:cNvSpPr>
          <p:nvPr/>
        </p:nvSpPr>
        <p:spPr bwMode="auto">
          <a:xfrm flipH="1">
            <a:off x="7890383" y="2836608"/>
            <a:ext cx="304802" cy="3512574"/>
          </a:xfrm>
          <a:prstGeom prst="leftBrace">
            <a:avLst>
              <a:gd name="adj1" fmla="val 55543"/>
              <a:gd name="adj2" fmla="val 51515"/>
            </a:avLst>
          </a:prstGeom>
          <a:solidFill>
            <a:srgbClr val="006600"/>
          </a:solidFill>
          <a:ln w="5715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259997" y="4369209"/>
            <a:ext cx="9525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8 li</a:t>
            </a:r>
            <a:endParaRPr lang="en-US" sz="3600" b="1" dirty="0">
              <a:solidFill>
                <a:schemeClr val="bg1"/>
              </a:solidFill>
              <a:latin typeface="HP001 5H" pitchFamily="34" charset="-127"/>
              <a:ea typeface="HP001 5H" pitchFamily="34" charset="-127"/>
            </a:endParaRPr>
          </a:p>
        </p:txBody>
      </p:sp>
      <p:pic>
        <p:nvPicPr>
          <p:cNvPr id="10" name="Picture 7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2893" y="2286000"/>
            <a:ext cx="2360613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2002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  <p:bldP spid="12" grpId="0" animBg="1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Hình Chữ nhật 91"/>
          <p:cNvSpPr>
            <a:spLocks noChangeArrowheads="1"/>
          </p:cNvSpPr>
          <p:nvPr/>
        </p:nvSpPr>
        <p:spPr bwMode="auto">
          <a:xfrm>
            <a:off x="92177" y="3646430"/>
            <a:ext cx="60960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*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Nét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1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là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kết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hợp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của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nét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cong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dưới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và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nét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cong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trái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nối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liền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nhau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tạo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vòng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xoắn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to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trên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đầu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*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Nét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2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là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hai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nét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khuyết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ngược</a:t>
            </a:r>
            <a:endParaRPr lang="en-US" sz="3200" b="1" dirty="0">
              <a:solidFill>
                <a:schemeClr val="bg1"/>
              </a:solidFill>
              <a:latin typeface="HP001 5H" pitchFamily="34" charset="-127"/>
              <a:ea typeface="HP001 5H" pitchFamily="34" charset="-127"/>
              <a:cs typeface="Times New Roman" pitchFamily="18" charset="0"/>
            </a:endParaRPr>
          </a:p>
        </p:txBody>
      </p:sp>
      <p:sp>
        <p:nvSpPr>
          <p:cNvPr id="19" name="Text Box 70"/>
          <p:cNvSpPr txBox="1">
            <a:spLocks noChangeArrowheads="1"/>
          </p:cNvSpPr>
          <p:nvPr/>
        </p:nvSpPr>
        <p:spPr bwMode="auto">
          <a:xfrm>
            <a:off x="-22123" y="2043972"/>
            <a:ext cx="63246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Chữ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G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được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viết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bởi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mấy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nét</a:t>
            </a:r>
            <a:r>
              <a:rPr lang="en-US" sz="3200" b="1" dirty="0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?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 b="1" dirty="0" err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Chữ</a:t>
            </a:r>
            <a:r>
              <a:rPr lang="en-US" sz="3200" b="1" dirty="0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G </a:t>
            </a:r>
            <a:r>
              <a:rPr lang="en-US" sz="3200" b="1" dirty="0" err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viết</a:t>
            </a:r>
            <a:r>
              <a:rPr lang="en-US" sz="3200" b="1" dirty="0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hoa</a:t>
            </a:r>
            <a:r>
              <a:rPr lang="en-US" sz="3200" b="1" dirty="0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gồm</a:t>
            </a:r>
            <a:r>
              <a:rPr lang="en-US" sz="3200" b="1" dirty="0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2 </a:t>
            </a:r>
            <a:r>
              <a:rPr lang="en-US" sz="3200" b="1" dirty="0" err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nét</a:t>
            </a:r>
            <a:r>
              <a:rPr lang="en-US" sz="3200" b="1" dirty="0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.</a:t>
            </a:r>
            <a:endParaRPr lang="en-US" sz="3200" b="1" dirty="0">
              <a:solidFill>
                <a:schemeClr val="bg1"/>
              </a:solidFill>
              <a:latin typeface="HP001 5H" pitchFamily="34" charset="-127"/>
              <a:ea typeface="HP001 5H" pitchFamily="34" charset="-127"/>
            </a:endParaRPr>
          </a:p>
        </p:txBody>
      </p:sp>
      <p:pic>
        <p:nvPicPr>
          <p:cNvPr id="9" name="Picture 7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477" y="2057400"/>
            <a:ext cx="236061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Đường kết nối thẳng 73"/>
          <p:cNvCxnSpPr/>
          <p:nvPr/>
        </p:nvCxnSpPr>
        <p:spPr>
          <a:xfrm>
            <a:off x="6454083" y="4646612"/>
            <a:ext cx="20574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4277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1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9" name="Picture 7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514600"/>
            <a:ext cx="236061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80" name="Rectangle 8"/>
          <p:cNvSpPr>
            <a:spLocks noChangeArrowheads="1"/>
          </p:cNvSpPr>
          <p:nvPr/>
        </p:nvSpPr>
        <p:spPr bwMode="auto">
          <a:xfrm>
            <a:off x="4343400" y="1524000"/>
            <a:ext cx="1371600" cy="170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0600" b="1">
                <a:solidFill>
                  <a:srgbClr val="FF3300"/>
                </a:solidFill>
                <a:latin typeface="Arial" charset="0"/>
                <a:sym typeface="Wingdings" pitchFamily="2" charset="2"/>
              </a:rPr>
              <a:t>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09600" y="2191434"/>
            <a:ext cx="22461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u="sng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Cách</a:t>
            </a:r>
            <a:r>
              <a:rPr lang="en-US" sz="3600" b="1" u="sng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u="sng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viết</a:t>
            </a:r>
            <a:r>
              <a:rPr lang="en-US" b="1" u="sng" dirty="0">
                <a:solidFill>
                  <a:schemeClr val="bg1"/>
                </a:solidFill>
                <a:latin typeface="HP001 5H" pitchFamily="34" charset="-127"/>
              </a:rPr>
              <a:t>: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581400" y="5105400"/>
            <a:ext cx="2057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2942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9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354 0.03102 C -0.02483 0.03218 -0.03455 0.03657 -0.04583 0.03796 C -0.04687 0.03819 -0.05191 0.03981 -0.05312 0.04074 C -0.05538 0.04236 -0.05694 0.0456 -0.05937 0.0463 C -0.06562 0.04792 -0.06285 0.04699 -0.06771 0.04907 C -0.06892 0.05417 -0.07639 0.06412 -0.08021 0.06574 C -0.08299 0.07685 -0.07882 0.06389 -0.08437 0.0713 C -0.08507 0.07222 -0.08472 0.0743 -0.08542 0.07546 C -0.08628 0.07708 -0.08767 0.07801 -0.08854 0.07963 C -0.0901 0.08218 -0.09271 0.08796 -0.09271 0.08819 C -0.0941 0.09907 -0.09306 0.09352 -0.09583 0.10463 C -0.09618 0.10602 -0.09687 0.1088 -0.09687 0.10903 C -0.09653 0.12083 -0.09653 0.13287 -0.09583 0.14491 C -0.09583 0.1463 -0.09514 0.14768 -0.09479 0.14907 C -0.09479 0.1493 -0.09323 0.1581 -0.09271 0.1588 C -0.09115 0.16088 -0.08837 0.16134 -0.08646 0.16296 C -0.08142 0.18333 -0.07413 0.17292 -0.05208 0.17407 C -0.03333 0.18241 -0.04809 0.17685 -0.00625 0.17546 C 0.00035 0.17245 0.00625 0.16944 0.0125 0.16574 C 0.01458 0.16458 0.01667 0.16389 0.01875 0.16296 C 0.01979 0.1625 0.02188 0.16157 0.02188 0.1618 C 0.02361 0.15486 0.0276 0.15532 0.03229 0.15324 C 0.03472 0.15208 0.03646 0.14954 0.03854 0.14768 C 0.03958 0.14676 0.04167 0.14491 0.04167 0.14514 C 0.04306 0.13935 0.04375 0.13704 0.04792 0.13518 C 0.05017 0.12639 0.04878 0.12245 0.05625 0.11991 C 0.05764 0.11435 0.0599 0.11204 0.06354 0.1088 C 0.06424 0.10579 0.06615 0.10347 0.06667 0.10046 C 0.06858 0.09005 0.06684 0.0875 0.07083 0.07963 C 0.07118 0.07268 0.07188 0.06574 0.07188 0.0588 C 0.07188 0.0338 0.0651 0.0368 0.05 0.03518 C 0.03767 0.03634 0.02639 0.03819 0.01458 0.04213 C 0.00868 0.04745 -0.00312 0.05231 -0.00729 0.06018 C -0.01094 0.0669 -0.00816 0.06389 -0.01042 0.06991 C -0.0125 0.07546 -0.01406 0.08055 -0.01562 0.08657 C -0.01649 0.08981 -0.02187 0.09213 -0.02187 0.09236 C -0.02431 0.09699 -0.02431 0.1 -0.02812 0.10324 C -0.02934 0.10787 -0.03108 0.11111 -0.03229 0.11574 C -0.03316 0.13171 -0.03559 0.14491 -0.0375 0.16018 C -0.03715 0.18241 -0.03715 0.20463 -0.03646 0.22685 C -0.03628 0.23055 -0.03142 0.24329 -0.03021 0.24907 C -0.02847 0.25671 -0.02795 0.26412 -0.02292 0.26852 C -0.02205 0.27824 -0.02292 0.28657 -0.01667 0.29213 C -0.01458 0.30046 -0.00833 0.30255 -0.00312 0.30602 C 0.00677 0.3125 0.01719 0.31551 0.02813 0.31713 C 0.03264 0.31667 0.03715 0.3169 0.04167 0.31574 C 0.04583 0.31481 0.04583 0.30856 0.04688 0.30463 C 0.04792 0.30069 0.05087 0.3 0.05313 0.29907 C 0.05417 0.29768 0.05556 0.29653 0.05625 0.29491 C 0.05729 0.29236 0.05625 0.2875 0.05833 0.28657 C 0.06042 0.28565 0.06458 0.2838 0.06458 0.28403 C 0.06823 0.27639 0.06632 0.28125 0.06875 0.26852 C 0.06962 0.26389 0.07274 0.26065 0.07396 0.25602 C 0.07431 0.24768 0.07431 0.23935 0.075 0.23102 C 0.07535 0.22801 0.07708 0.22268 0.07708 0.22292 C 0.0816 0.16296 0.08073 0.28634 0.07708 0.31574 C 0.07483 0.36157 0.07778 0.40787 0.07292 0.45324 C 0.0724 0.46528 0.07535 0.47569 0.06667 0.47963 C 0.06476 0.48218 0.06372 0.48611 0.06146 0.48796 C 0.05955 0.48958 0.05729 0.48981 0.05521 0.49074 C 0.05417 0.4912 0.05208 0.49213 0.05208 0.49236 C 0.04132 0.4912 0.03767 0.49329 0.03021 0.48657 C 0.02951 0.48518 0.02899 0.48356 0.02813 0.48241 C 0.02726 0.48125 0.02569 0.48102 0.025 0.47963 C 0.02378 0.47708 0.02292 0.4713 0.02292 0.47153 C 0.02326 0.45926 0.01701 0.43356 0.02917 0.42824 C 0.03194 0.41366 0.02813 0.43079 0.03229 0.41852 C 0.0349 0.41042 0.03351 0.40764 0.03854 0.40324 C 0.0408 0.39398 0.04167 0.38518 0.04792 0.37963 C 0.05017 0.37523 0.05347 0.37338 0.05521 0.36852 C 0.05816 0.36088 0.06215 0.34792 0.06875 0.34491 C 0.06944 0.34352 0.06979 0.3419 0.07083 0.34074 C 0.0717 0.33981 0.07326 0.34028 0.07396 0.33935 C 0.07865 0.3331 0.07743 0.32801 0.08333 0.32546 C 0.08455 0.31898 0.08438 0.31667 0.08854 0.31296 C 0.08924 0.31157 0.08958 0.30995 0.09063 0.3088 C 0.09149 0.30787 0.09306 0.30833 0.09375 0.30741 C 0.09444 0.30648 0.0941 0.3044 0.09479 0.30324 C 0.09566 0.30185 0.09688 0.30139 0.09792 0.30046 C 0.10017 0.2912 0.10608 0.29005 0.11146 0.28518 C 0.11493 0.27824 0.11667 0.27639 0.11667 0.26852 " pathEditMode="relative" rAng="0" ptsTypes="ffffffffffffffffffffffffffffffffffffffffffffffffffffffffffffffffffffffffffffffffA">
                                      <p:cBhvr>
                                        <p:cTn id="26" dur="10000" fill="hold"/>
                                        <p:tgtEl>
                                          <p:spTgt spid="798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44" y="23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80" grpId="0"/>
      <p:bldP spid="79880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0" y="1964314"/>
            <a:ext cx="5412658" cy="55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sz="3200" b="1" i="1" u="sng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Em</a:t>
            </a:r>
            <a:r>
              <a:rPr lang="en-US" sz="3200" b="1" i="1" u="sng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i="1" u="sng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hãy</a:t>
            </a:r>
            <a:r>
              <a:rPr lang="en-US" sz="3200" b="1" i="1" u="sng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i="1" u="sng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nhận</a:t>
            </a:r>
            <a:r>
              <a:rPr lang="en-US" sz="3200" b="1" i="1" u="sng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i="1" u="sng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xét</a:t>
            </a:r>
            <a:r>
              <a:rPr lang="en-US" sz="3200" b="1" i="1" u="sng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i="1" u="sng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cấu</a:t>
            </a:r>
            <a:r>
              <a:rPr lang="en-US" sz="3200" b="1" i="1" u="sng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i="1" u="sng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tạo</a:t>
            </a:r>
            <a:r>
              <a:rPr lang="en-US" sz="3200" b="1" i="1" u="sng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i="1" u="sng" dirty="0" err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chữ</a:t>
            </a:r>
            <a:r>
              <a:rPr lang="en-US" sz="3200" b="1" i="1" u="sng" dirty="0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i="1" u="sng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 </a:t>
            </a:r>
            <a:r>
              <a:rPr lang="en-US" sz="3200" b="1" i="1" u="sng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hoa</a:t>
            </a:r>
            <a:r>
              <a:rPr lang="en-US" sz="3200" b="1" i="1" u="sng" dirty="0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*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Chữ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C </a:t>
            </a:r>
            <a:r>
              <a:rPr lang="en-US" sz="3200" b="1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hoa</a:t>
            </a:r>
            <a:r>
              <a:rPr lang="en-US" sz="3200" b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gồm 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1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nét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là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nét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kết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hợp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của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nét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cong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dưới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và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nét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cong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trái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nối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liền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nhau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tạo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vòng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xoắn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to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trên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đầu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,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cuối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nét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uốn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lượn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vào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trong</a:t>
            </a:r>
            <a:r>
              <a:rPr lang="en-US" sz="30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endParaRPr lang="en-US" sz="3200" b="1" i="1" u="sng" dirty="0">
              <a:solidFill>
                <a:schemeClr val="bg1"/>
              </a:solidFill>
              <a:latin typeface="HP001 5H" pitchFamily="34" charset="-127"/>
              <a:ea typeface="HP001 5H" pitchFamily="34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6458" y="2101334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HP001 5 hàng 1 ô ly" pitchFamily="34" charset="0"/>
              </a:rPr>
              <a:t>- - - - - - - - - - - - - -</a:t>
            </a:r>
            <a:endParaRPr lang="en-US" sz="3200" dirty="0">
              <a:solidFill>
                <a:schemeClr val="bg1"/>
              </a:solidFill>
              <a:latin typeface="HP001 5 hàng 1 ô ly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34000" y="3090833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HP001 5 hàng 1 ô ly" pitchFamily="34" charset="0"/>
              </a:rPr>
              <a:t>- - - - - - - - - - - - - -</a:t>
            </a:r>
            <a:endParaRPr lang="en-US" sz="3200" dirty="0">
              <a:solidFill>
                <a:schemeClr val="bg1"/>
              </a:solidFill>
              <a:latin typeface="HP001 5 hàng 1 ô ly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36458" y="403860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HP001 5 hàng 1 ô ly" pitchFamily="34" charset="0"/>
              </a:rPr>
              <a:t>- - - - - - - - - - - - - -</a:t>
            </a:r>
            <a:endParaRPr lang="en-US" sz="3200" dirty="0">
              <a:solidFill>
                <a:schemeClr val="bg1"/>
              </a:solidFill>
              <a:latin typeface="HP001 5 hàng 1 ô ly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34000" y="5984385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HP001 5 hàng 1 ô ly" pitchFamily="34" charset="0"/>
              </a:rPr>
              <a:t>- - - - - - - - - - - - - -</a:t>
            </a:r>
            <a:endParaRPr lang="en-US" sz="3200" dirty="0">
              <a:solidFill>
                <a:schemeClr val="bg1"/>
              </a:solidFill>
              <a:latin typeface="HP001 5 hàng 1 ô ly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5412658" y="5334000"/>
            <a:ext cx="3426542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5871087" y="3136698"/>
            <a:ext cx="2590800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0" b="1" dirty="0">
                <a:solidFill>
                  <a:srgbClr val="FF0000"/>
                </a:solidFill>
                <a:latin typeface="HP001 5H" pitchFamily="34" charset="-127"/>
                <a:ea typeface="HP001 5H" pitchFamily="34" charset="-127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767359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  <p:bldP spid="15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5412658" y="2101333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HP001 5 hàng 1 ô ly" pitchFamily="34" charset="0"/>
              </a:rPr>
              <a:t>- - - - - - - - - - - - - -</a:t>
            </a:r>
            <a:endParaRPr lang="en-US" sz="3200" dirty="0">
              <a:solidFill>
                <a:schemeClr val="bg1"/>
              </a:solidFill>
              <a:latin typeface="HP001 5 hàng 1 ô ly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12658" y="3084505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chemeClr val="bg1"/>
                </a:solidFill>
                <a:latin typeface="HP001 5 hàng 1 ô ly" pitchFamily="34" charset="0"/>
              </a:rPr>
              <a:t>- - - - - - - - - - - - - -</a:t>
            </a:r>
            <a:endParaRPr lang="en-US" sz="3200">
              <a:solidFill>
                <a:schemeClr val="bg1"/>
              </a:solidFill>
              <a:latin typeface="HP001 5 hàng 1 ô ly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12658" y="4038599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chemeClr val="bg1"/>
                </a:solidFill>
                <a:latin typeface="HP001 5 hàng 1 ô ly" pitchFamily="34" charset="0"/>
              </a:rPr>
              <a:t>- - - - - - - - - - - - - -</a:t>
            </a:r>
            <a:endParaRPr lang="en-US" sz="3200">
              <a:solidFill>
                <a:schemeClr val="bg1"/>
              </a:solidFill>
              <a:latin typeface="HP001 5 hàng 1 ô ly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90087" y="5892225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chemeClr val="bg1"/>
                </a:solidFill>
                <a:latin typeface="HP001 5 hàng 1 ô ly" pitchFamily="34" charset="0"/>
              </a:rPr>
              <a:t>- - - - - - - - - - - - - -</a:t>
            </a:r>
            <a:endParaRPr lang="en-US" sz="3200">
              <a:solidFill>
                <a:schemeClr val="bg1"/>
              </a:solidFill>
              <a:latin typeface="HP001 5 hàng 1 ô ly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5487629" y="5334000"/>
            <a:ext cx="3426542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5871087" y="3136698"/>
            <a:ext cx="2590800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0" b="1" dirty="0" smtClean="0">
                <a:solidFill>
                  <a:srgbClr val="FF0000"/>
                </a:solidFill>
                <a:latin typeface="HP001 5H" pitchFamily="34" charset="-127"/>
                <a:ea typeface="HP001 5H" pitchFamily="34" charset="-127"/>
              </a:rPr>
              <a:t>K</a:t>
            </a:r>
            <a:endParaRPr lang="en-US" sz="20000" b="1" dirty="0">
              <a:solidFill>
                <a:srgbClr val="FF0000"/>
              </a:solidFill>
              <a:latin typeface="HP001 5H" pitchFamily="34" charset="-127"/>
              <a:ea typeface="HP001 5H" pitchFamily="34" charset="-127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7205" y="1941731"/>
            <a:ext cx="5316795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u="sng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Em</a:t>
            </a:r>
            <a:r>
              <a:rPr lang="en-US" sz="3200" b="1" i="1" u="sng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i="1" u="sng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hãy</a:t>
            </a:r>
            <a:r>
              <a:rPr lang="en-US" sz="3200" b="1" i="1" u="sng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i="1" u="sng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nhận</a:t>
            </a:r>
            <a:r>
              <a:rPr lang="en-US" sz="3200" b="1" i="1" u="sng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i="1" u="sng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xét</a:t>
            </a:r>
            <a:r>
              <a:rPr lang="en-US" sz="3200" b="1" i="1" u="sng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i="1" u="sng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cấu</a:t>
            </a:r>
            <a:r>
              <a:rPr lang="en-US" sz="3200" b="1" i="1" u="sng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i="1" u="sng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tạo</a:t>
            </a:r>
            <a:r>
              <a:rPr lang="en-US" sz="3200" b="1" i="1" u="sng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endParaRPr lang="en-US" sz="3200" b="1" i="1" u="sng" dirty="0" smtClean="0">
              <a:solidFill>
                <a:schemeClr val="bg1"/>
              </a:solidFill>
              <a:latin typeface="HP001 5H" pitchFamily="34" charset="-127"/>
              <a:ea typeface="HP001 5H" pitchFamily="34" charset="-127"/>
            </a:endParaRPr>
          </a:p>
          <a:p>
            <a:pPr>
              <a:spcBef>
                <a:spcPct val="50000"/>
              </a:spcBef>
            </a:pPr>
            <a:r>
              <a:rPr lang="en-US" sz="3200" b="1" i="1" u="sng" dirty="0" err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chữ</a:t>
            </a:r>
            <a:r>
              <a:rPr lang="en-US" sz="3200" b="1" i="1" u="sng" dirty="0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i="1" u="sng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K </a:t>
            </a:r>
            <a:r>
              <a:rPr lang="en-US" sz="3200" b="1" i="1" u="sng" dirty="0" err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hoa</a:t>
            </a:r>
            <a:endParaRPr lang="en-US" sz="3200" b="1" i="1" u="sng" dirty="0" smtClean="0">
              <a:solidFill>
                <a:schemeClr val="bg1"/>
              </a:solidFill>
              <a:latin typeface="HP001 5H" pitchFamily="34" charset="-127"/>
              <a:ea typeface="HP001 5H" pitchFamily="34" charset="-127"/>
            </a:endParaRP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*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Chữ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hoa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K </a:t>
            </a:r>
            <a:r>
              <a:rPr lang="en-US" sz="3200" b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gồm 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3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nét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: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nét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1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và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2 </a:t>
            </a:r>
            <a:r>
              <a:rPr lang="en-US" sz="3200" b="1" dirty="0" err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giống</a:t>
            </a:r>
            <a:r>
              <a:rPr lang="en-US" sz="3200" b="1" dirty="0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chữ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I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hoa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.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Nét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3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là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nét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kết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hợp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của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nét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móc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xuôi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phải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và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nét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móc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ngược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phải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nối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liền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nhau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tạo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vòng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xoắn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ở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giữa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nét</a:t>
            </a:r>
            <a:r>
              <a:rPr lang="en-US" sz="32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2.</a:t>
            </a:r>
          </a:p>
          <a:p>
            <a:pPr>
              <a:spcBef>
                <a:spcPct val="50000"/>
              </a:spcBef>
            </a:pPr>
            <a:endParaRPr lang="en-US" dirty="0">
              <a:latin typeface="HP001 4 hàng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308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  <p:bldP spid="15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4411175"/>
            <a:ext cx="807720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Khoảng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cách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giữa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các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chữ</a:t>
            </a:r>
            <a:r>
              <a:rPr lang="en-US" sz="3600" b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viết thế nào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?</a:t>
            </a:r>
          </a:p>
          <a:p>
            <a:pPr>
              <a:spcBef>
                <a:spcPct val="50000"/>
              </a:spcBef>
            </a:pPr>
            <a:endParaRPr lang="en-US" b="1" dirty="0">
              <a:solidFill>
                <a:schemeClr val="bg1"/>
              </a:solidFill>
              <a:latin typeface="HP001 4 hàng" pitchFamily="34" charset="0"/>
            </a:endParaRPr>
          </a:p>
        </p:txBody>
      </p:sp>
      <p:graphicFrame>
        <p:nvGraphicFramePr>
          <p:cNvPr id="9" name="Group 16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8766065"/>
              </p:ext>
            </p:extLst>
          </p:nvPr>
        </p:nvGraphicFramePr>
        <p:xfrm>
          <a:off x="882445" y="2133601"/>
          <a:ext cx="7811728" cy="1912335"/>
        </p:xfrm>
        <a:graphic>
          <a:graphicData uri="http://schemas.openxmlformats.org/drawingml/2006/table">
            <a:tbl>
              <a:tblPr/>
              <a:tblGrid>
                <a:gridCol w="1112086"/>
                <a:gridCol w="1122635"/>
                <a:gridCol w="1113593"/>
                <a:gridCol w="1115100"/>
                <a:gridCol w="1119621"/>
                <a:gridCol w="1116607"/>
                <a:gridCol w="1112086"/>
              </a:tblGrid>
              <a:tr h="1755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P001 5H" pitchFamily="34" charset="-127"/>
                        <a:ea typeface="HP001 5H" pitchFamily="34" charset="-127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</a:tr>
              <a:tr h="2468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P001 5H" pitchFamily="34" charset="-127"/>
                        <a:ea typeface="HP001 5H" pitchFamily="34" charset="-127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</a:tr>
              <a:tr h="2468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P001 5H" pitchFamily="34" charset="-127"/>
                        <a:ea typeface="HP001 5H" pitchFamily="34" charset="-127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P001 5H" pitchFamily="34" charset="-127"/>
                        <a:ea typeface="HP001 5H" pitchFamily="34" charset="-127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</a:tr>
              <a:tr h="249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P001 5H" pitchFamily="34" charset="-127"/>
                        <a:ea typeface="HP001 5H" pitchFamily="34" charset="-127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</a:tr>
              <a:tr h="244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P001 5H" pitchFamily="34" charset="-127"/>
                        <a:ea typeface="HP001 5H" pitchFamily="34" charset="-127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</a:tr>
              <a:tr h="2480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P001 5H" pitchFamily="34" charset="-127"/>
                        <a:ea typeface="HP001 5H" pitchFamily="34" charset="-127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</a:tr>
              <a:tr h="2480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P001 5H" pitchFamily="34" charset="-127"/>
                        <a:ea typeface="HP001 5H" pitchFamily="34" charset="-127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</a:tr>
              <a:tr h="2457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P001 5H" pitchFamily="34" charset="-127"/>
                        <a:ea typeface="HP001 5H" pitchFamily="34" charset="-127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104"/>
          <p:cNvSpPr>
            <a:spLocks noChangeArrowheads="1"/>
          </p:cNvSpPr>
          <p:nvPr/>
        </p:nvSpPr>
        <p:spPr bwMode="auto">
          <a:xfrm>
            <a:off x="3276600" y="2491026"/>
            <a:ext cx="2795958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000" b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Gò</a:t>
            </a:r>
            <a:r>
              <a:rPr lang="en-US" sz="50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5000" b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Công</a:t>
            </a:r>
            <a:endParaRPr lang="en-US" sz="5000" dirty="0">
              <a:solidFill>
                <a:schemeClr val="bg1"/>
              </a:solidFill>
              <a:latin typeface="HP001 5H" pitchFamily="34" charset="-127"/>
              <a:ea typeface="HP001 5H" pitchFamily="34" charset="-127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7274" y="5154669"/>
            <a:ext cx="8839200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Em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hãy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quan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sát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và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nêu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độ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cao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của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các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con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chữ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có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trong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từ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Gò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Công</a:t>
            </a:r>
            <a:r>
              <a:rPr lang="en-US" sz="3600" b="1" dirty="0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?</a:t>
            </a:r>
          </a:p>
          <a:p>
            <a:pPr>
              <a:spcBef>
                <a:spcPct val="50000"/>
              </a:spcBef>
            </a:pPr>
            <a:endParaRPr lang="en-US" b="1" dirty="0">
              <a:latin typeface="HP001 4 hàng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057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8878" y="19050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HP001 5 hàng 1 ô ly" pitchFamily="34" charset="0"/>
              </a:rPr>
              <a:t>----------------------------------------------------------------------</a:t>
            </a:r>
            <a:endParaRPr lang="en-US">
              <a:latin typeface="HP001 5 hàng 1 ô ly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237238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HP001 5 hàng 1 ô ly" pitchFamily="34" charset="0"/>
              </a:rPr>
              <a:t>----------------------------------------------------------------------</a:t>
            </a:r>
            <a:endParaRPr lang="en-US">
              <a:latin typeface="HP001 5 hàng 1 ô ly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214378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HP001 5 hàng 1 ô ly" pitchFamily="34" charset="0"/>
              </a:rPr>
              <a:t>----------------------------------------------------------------------</a:t>
            </a:r>
            <a:endParaRPr lang="en-US" dirty="0">
              <a:latin typeface="HP001 5 hàng 1 ô ly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25908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HP001 5 hàng 1 ô ly" pitchFamily="34" charset="0"/>
              </a:rPr>
              <a:t>----------------------------------------------------------------------</a:t>
            </a:r>
            <a:endParaRPr lang="en-US">
              <a:latin typeface="HP001 5 hàng 1 ô ly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30480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HP001 5 hàng 1 ô ly" pitchFamily="34" charset="0"/>
              </a:rPr>
              <a:t>----------------------------------------------------------------------</a:t>
            </a:r>
            <a:endParaRPr lang="en-US">
              <a:latin typeface="HP001 5 hàng 1 ô ly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28194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HP001 5 hàng 1 ô ly" pitchFamily="34" charset="0"/>
              </a:rPr>
              <a:t>----------------------------------------------------------------------</a:t>
            </a:r>
            <a:endParaRPr lang="en-US">
              <a:latin typeface="HP001 5 hàng 1 ô ly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374398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HP001 5 hàng 1 ô ly" pitchFamily="34" charset="0"/>
              </a:rPr>
              <a:t>----------------------------------------------------------------------</a:t>
            </a:r>
            <a:endParaRPr lang="en-US" dirty="0">
              <a:latin typeface="HP001 5 hàng 1 ô ly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1000" y="35052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HP001 5 hàng 1 ô ly" pitchFamily="34" charset="0"/>
              </a:rPr>
              <a:t>----------------------------------------------------------------------</a:t>
            </a:r>
            <a:endParaRPr lang="en-US">
              <a:latin typeface="HP001 5 hàng 1 ô ly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6200" y="2362200"/>
            <a:ext cx="875562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sz="44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Khôn</a:t>
            </a:r>
            <a:r>
              <a:rPr lang="en-US" sz="44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ngoan</a:t>
            </a:r>
            <a:r>
              <a:rPr lang="en-US" sz="44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đối</a:t>
            </a:r>
            <a:r>
              <a:rPr lang="en-US" sz="44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đáp</a:t>
            </a:r>
            <a:r>
              <a:rPr lang="en-US" sz="44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người</a:t>
            </a:r>
            <a:r>
              <a:rPr lang="en-US" sz="44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ngoài</a:t>
            </a:r>
            <a:endParaRPr lang="en-US" sz="4400" b="1" dirty="0" smtClean="0">
              <a:solidFill>
                <a:schemeClr val="bg1"/>
              </a:solidFill>
              <a:latin typeface="HP001 5H" pitchFamily="34" charset="-127"/>
              <a:ea typeface="HP001 5H" pitchFamily="34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1000" y="32766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HP001 5 hàng 1 ô ly" pitchFamily="34" charset="0"/>
              </a:rPr>
              <a:t>----------------------------------------------------------------------</a:t>
            </a:r>
            <a:endParaRPr lang="en-US">
              <a:latin typeface="HP001 5 hàng 1 ô ly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8600" y="3048000"/>
            <a:ext cx="90493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Gà</a:t>
            </a:r>
            <a:r>
              <a:rPr lang="en-US" sz="4400" b="1" dirty="0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cùng</a:t>
            </a:r>
            <a:r>
              <a:rPr lang="en-US" sz="4400" b="1" dirty="0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một</a:t>
            </a:r>
            <a:r>
              <a:rPr lang="en-US" sz="4400" b="1" dirty="0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mẹ</a:t>
            </a:r>
            <a:r>
              <a:rPr lang="en-US" sz="4400" b="1" dirty="0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chớ</a:t>
            </a:r>
            <a:r>
              <a:rPr lang="en-US" sz="4400" b="1" dirty="0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hoài</a:t>
            </a:r>
            <a:r>
              <a:rPr lang="en-US" sz="4400" b="1" dirty="0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4400" b="1" err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đá</a:t>
            </a:r>
            <a:r>
              <a:rPr lang="en-US" sz="4400" b="1" smtClean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nhau</a:t>
            </a:r>
            <a:endParaRPr lang="en-US" sz="4400" b="1" dirty="0">
              <a:solidFill>
                <a:schemeClr val="bg1"/>
              </a:solidFill>
              <a:latin typeface="HP001 5H" pitchFamily="34" charset="-127"/>
              <a:ea typeface="HP001 5H" pitchFamily="34" charset="-127"/>
            </a:endParaRPr>
          </a:p>
        </p:txBody>
      </p: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324465" y="4778514"/>
            <a:ext cx="8610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rgbClr val="990099"/>
                </a:solidFill>
                <a:latin typeface="HP001 4 hàng" pitchFamily="34" charset="0"/>
              </a:rPr>
              <a:t>  </a:t>
            </a:r>
            <a:r>
              <a:rPr lang="en-US" sz="40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Câu</a:t>
            </a:r>
            <a:r>
              <a:rPr lang="en-US" sz="40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tục</a:t>
            </a:r>
            <a:r>
              <a:rPr lang="en-US" sz="40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ngữ</a:t>
            </a:r>
            <a:r>
              <a:rPr lang="en-US" sz="40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khuyên</a:t>
            </a:r>
            <a:r>
              <a:rPr lang="en-US" sz="40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ta </a:t>
            </a:r>
            <a:r>
              <a:rPr lang="en-US" sz="40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điều</a:t>
            </a:r>
            <a:r>
              <a:rPr lang="en-US" sz="40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gì</a:t>
            </a:r>
            <a:r>
              <a:rPr lang="en-US" sz="40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?</a:t>
            </a: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334297" y="4535092"/>
            <a:ext cx="86106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rgbClr val="FF0066"/>
                </a:solidFill>
                <a:latin typeface="HP001 4 hàng" pitchFamily="34" charset="0"/>
              </a:rPr>
              <a:t> 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Trong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câu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tục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ngữ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có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những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chữ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nào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viết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hoa?Vì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sao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phải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viết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hoa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?</a:t>
            </a:r>
          </a:p>
        </p:txBody>
      </p:sp>
      <p:sp>
        <p:nvSpPr>
          <p:cNvPr id="20" name="Text Box 1725"/>
          <p:cNvSpPr txBox="1">
            <a:spLocks noChangeArrowheads="1"/>
          </p:cNvSpPr>
          <p:nvPr/>
        </p:nvSpPr>
        <p:spPr bwMode="auto">
          <a:xfrm>
            <a:off x="358878" y="4514671"/>
            <a:ext cx="8305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6600"/>
                </a:solidFill>
                <a:latin typeface="HP001 4 hàng" pitchFamily="34" charset="0"/>
              </a:rPr>
              <a:t> 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Em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hãy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quan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sát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và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nêu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độ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cao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của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các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con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chữ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có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trong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câu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ứng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dụng</a:t>
            </a:r>
            <a:r>
              <a:rPr lang="en-US" sz="3600" b="1" dirty="0">
                <a:solidFill>
                  <a:schemeClr val="bg1"/>
                </a:solidFill>
                <a:latin typeface="HP001 5H" pitchFamily="34" charset="-127"/>
                <a:ea typeface="HP001 5H" pitchFamily="34" charset="-127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75057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7" grpId="1"/>
      <p:bldP spid="18" grpId="0"/>
      <p:bldP spid="18" grpId="1"/>
      <p:bldP spid="20" grpId="0"/>
      <p:bldP spid="20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9.0&quot;&gt;&lt;object type=&quot;1&quot; unique_id=&quot;10001&quot;&gt;&lt;object type=&quot;2&quot; unique_id=&quot;10289&quot;&gt;&lt;object type=&quot;3&quot; unique_id=&quot;10290&quot;&gt;&lt;property id=&quot;20148&quot; value=&quot;5&quot;/&gt;&lt;property id=&quot;20300&quot; value=&quot;Slide 1&quot;/&gt;&lt;property id=&quot;20307&quot; value=&quot;329&quot;/&gt;&lt;/object&gt;&lt;object type=&quot;3&quot; unique_id=&quot;10291&quot;&gt;&lt;property id=&quot;20148&quot; value=&quot;5&quot;/&gt;&lt;property id=&quot;20300&quot; value=&quot;Slide 2&quot;/&gt;&lt;property id=&quot;20307&quot; value=&quot;273&quot;/&gt;&lt;/object&gt;&lt;object type=&quot;3&quot; unique_id=&quot;10292&quot;&gt;&lt;property id=&quot;20148&quot; value=&quot;5&quot;/&gt;&lt;property id=&quot;20300&quot; value=&quot;Slide 3&quot;/&gt;&lt;property id=&quot;20307&quot; value=&quot;274&quot;/&gt;&lt;/object&gt;&lt;object type=&quot;3&quot; unique_id=&quot;10293&quot;&gt;&lt;property id=&quot;20148&quot; value=&quot;5&quot;/&gt;&lt;property id=&quot;20300&quot; value=&quot;Slide 4&quot;/&gt;&lt;property id=&quot;20307&quot; value=&quot;304&quot;/&gt;&lt;/object&gt;&lt;object type=&quot;3&quot; unique_id=&quot;10294&quot;&gt;&lt;property id=&quot;20148&quot; value=&quot;5&quot;/&gt;&lt;property id=&quot;20300&quot; value=&quot;Slide 5&quot;/&gt;&lt;property id=&quot;20307&quot; value=&quot;318&quot;/&gt;&lt;/object&gt;&lt;object type=&quot;3&quot; unique_id=&quot;10295&quot;&gt;&lt;property id=&quot;20148&quot; value=&quot;5&quot;/&gt;&lt;property id=&quot;20300&quot; value=&quot;Slide 6&quot;/&gt;&lt;property id=&quot;20307&quot; value=&quot;307&quot;/&gt;&lt;/object&gt;&lt;object type=&quot;3&quot; unique_id=&quot;10296&quot;&gt;&lt;property id=&quot;20148&quot; value=&quot;5&quot;/&gt;&lt;property id=&quot;20300&quot; value=&quot;Slide 7&quot;/&gt;&lt;property id=&quot;20307&quot; value=&quot;328&quot;/&gt;&lt;/object&gt;&lt;object type=&quot;3&quot; unique_id=&quot;10297&quot;&gt;&lt;property id=&quot;20148&quot; value=&quot;5&quot;/&gt;&lt;property id=&quot;20300&quot; value=&quot;Slide 8&quot;/&gt;&lt;property id=&quot;20307&quot; value=&quot;319&quot;/&gt;&lt;/object&gt;&lt;object type=&quot;3&quot; unique_id=&quot;10298&quot;&gt;&lt;property id=&quot;20148&quot; value=&quot;5&quot;/&gt;&lt;property id=&quot;20300&quot; value=&quot;Slide 9&quot;/&gt;&lt;property id=&quot;20307&quot; value=&quot;323&quot;/&gt;&lt;/object&gt;&lt;object type=&quot;3&quot; unique_id=&quot;10299&quot;&gt;&lt;property id=&quot;20148&quot; value=&quot;5&quot;/&gt;&lt;property id=&quot;20300&quot; value=&quot;Slide 10&quot;/&gt;&lt;property id=&quot;20307&quot; value=&quot;326&quot;/&gt;&lt;/object&gt;&lt;object type=&quot;3&quot; unique_id=&quot;10300&quot;&gt;&lt;property id=&quot;20148&quot; value=&quot;5&quot;/&gt;&lt;property id=&quot;20300&quot; value=&quot;Slide 11&quot;/&gt;&lt;property id=&quot;20307&quot; value=&quot;324&quot;/&gt;&lt;/object&gt;&lt;object type=&quot;3&quot; unique_id=&quot;10301&quot;&gt;&lt;property id=&quot;20148&quot; value=&quot;5&quot;/&gt;&lt;property id=&quot;20300&quot; value=&quot;Slide 12&quot;/&gt;&lt;property id=&quot;20307&quot; value=&quot;327&quot;/&gt;&lt;/object&gt;&lt;/object&gt;&lt;object type=&quot;8&quot; unique_id=&quot;10315&quot;&gt;&lt;/object&gt;&lt;/object&gt;&lt;/database&gt;"/>
  <p:tag name="MMPROD_NEXTUNIQUEID" val="10012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858</TotalTime>
  <Words>440</Words>
  <Application>Microsoft Office PowerPoint</Application>
  <PresentationFormat>On-screen Show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Thứ sáu, ngày 10 tháng 8 năm 2014</dc:title>
  <dc:creator>Windows User</dc:creator>
  <cp:lastModifiedBy>THUY THUY</cp:lastModifiedBy>
  <cp:revision>46</cp:revision>
  <dcterms:created xsi:type="dcterms:W3CDTF">2014-08-29T06:48:18Z</dcterms:created>
  <dcterms:modified xsi:type="dcterms:W3CDTF">2015-11-14T23:29:05Z</dcterms:modified>
</cp:coreProperties>
</file>